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s/slide24.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63" r:id="rId2"/>
    <p:sldId id="257" r:id="rId3"/>
    <p:sldId id="264" r:id="rId4"/>
    <p:sldId id="266" r:id="rId5"/>
    <p:sldId id="267" r:id="rId6"/>
    <p:sldId id="270" r:id="rId7"/>
    <p:sldId id="271" r:id="rId8"/>
    <p:sldId id="272" r:id="rId9"/>
    <p:sldId id="274" r:id="rId10"/>
    <p:sldId id="276" r:id="rId11"/>
    <p:sldId id="277" r:id="rId12"/>
    <p:sldId id="278" r:id="rId13"/>
    <p:sldId id="279" r:id="rId14"/>
    <p:sldId id="280" r:id="rId15"/>
    <p:sldId id="281" r:id="rId16"/>
    <p:sldId id="282" r:id="rId17"/>
    <p:sldId id="283" r:id="rId18"/>
    <p:sldId id="284" r:id="rId19"/>
    <p:sldId id="285" r:id="rId20"/>
    <p:sldId id="286" r:id="rId21"/>
    <p:sldId id="297" r:id="rId22"/>
    <p:sldId id="287" r:id="rId23"/>
    <p:sldId id="289" r:id="rId24"/>
    <p:sldId id="290" r:id="rId25"/>
    <p:sldId id="292" r:id="rId26"/>
    <p:sldId id="293" r:id="rId27"/>
    <p:sldId id="296" r:id="rId28"/>
    <p:sldId id="261" r:id="rId29"/>
    <p:sldId id="262" r:id="rId30"/>
  </p:sldIdLst>
  <p:sldSz cx="9144000" cy="5143500" type="screen16x9"/>
  <p:notesSz cx="6858000" cy="9144000"/>
  <p:embeddedFontLst>
    <p:embeddedFont>
      <p:font typeface="Public Sans" charset="0"/>
      <p:regular r:id="rId32"/>
      <p:bold r:id="rId33"/>
      <p:italic r:id="rId34"/>
      <p:boldItalic r:id="rId35"/>
    </p:embeddedFont>
    <p:embeddedFont>
      <p:font typeface="EB Garamond" charset="0"/>
      <p:regular r:id="rId36"/>
      <p:bold r:id="rId37"/>
      <p:italic r:id="rId38"/>
      <p:boldItalic r:id="rId39"/>
    </p:embeddedFont>
    <p:embeddedFont>
      <p:font typeface="EB Garamond Medium" charset="0"/>
      <p:regular r:id="rId40"/>
      <p:bold r:id="rId41"/>
      <p:italic r:id="rId42"/>
      <p:boldItalic r:id="rId43"/>
    </p:embeddedFont>
    <p:embeddedFont>
      <p:font typeface="Arial Black" pitchFamily="34" charset="0"/>
      <p:bold r:id="rId44"/>
    </p:embeddedFont>
    <p:embeddedFont>
      <p:font typeface="EB Garamond SemiBold" charset="0"/>
      <p:regular r:id="rId45"/>
      <p:bold r:id="rId46"/>
      <p:italic r:id="rId47"/>
      <p:boldItalic r:id="rId48"/>
    </p:embeddedFont>
    <p:embeddedFont>
      <p:font typeface="Calibri"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7.png"/><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2"/>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9"/>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41" r="30" b="41"/>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53" t="46" r="26" b="10"/>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theme" Target="../theme/theme1.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9" r:id="rId27"/>
    <p:sldLayoutId id="2147483680" r:id="rId28"/>
    <p:sldLayoutId id="2147483681"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34" r:id="rId80"/>
    <p:sldLayoutId id="2147483735" r:id="rId81"/>
    <p:sldLayoutId id="2147483736" r:id="rId82"/>
    <p:sldLayoutId id="2147483737" r:id="rId83"/>
    <p:sldLayoutId id="2147483738" r:id="rId84"/>
    <p:sldLayoutId id="2147483739" r:id="rId85"/>
    <p:sldLayoutId id="2147483740" r:id="rId86"/>
    <p:sldLayoutId id="2147483741" r:id="rId87"/>
    <p:sldLayoutId id="2147483742" r:id="rId88"/>
    <p:sldLayoutId id="2147483743" r:id="rId89"/>
    <p:sldLayoutId id="2147483744" r:id="rId90"/>
    <p:sldLayoutId id="2147483745" r:id="rId91"/>
    <p:sldLayoutId id="2147483746" r:id="rId92"/>
    <p:sldLayoutId id="2147483748" r:id="rId93"/>
    <p:sldLayoutId id="2147483749" r:id="rId94"/>
    <p:sldLayoutId id="2147483750" r:id="rId95"/>
    <p:sldLayoutId id="2147483751" r:id="rId96"/>
    <p:sldLayoutId id="2147483752" r:id="rId97"/>
    <p:sldLayoutId id="2147483753" r:id="rId98"/>
    <p:sldLayoutId id="2147483755" r:id="rId99"/>
    <p:sldLayoutId id="2147483756"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undark14/food-delivey-website.git"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fonts.googleapis.com/css2?"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40E14D9-D6F6-2AEF-C815-D1C6ED59969D}"/>
              </a:ext>
            </a:extLst>
          </p:cNvPr>
          <p:cNvSpPr>
            <a:spLocks noGrp="1"/>
          </p:cNvSpPr>
          <p:nvPr>
            <p:ph type="body" idx="1"/>
          </p:nvPr>
        </p:nvSpPr>
        <p:spPr>
          <a:xfrm>
            <a:off x="261254" y="1920240"/>
            <a:ext cx="3556366" cy="2205990"/>
          </a:xfrm>
        </p:spPr>
        <p:txBody>
          <a:bodyPr/>
          <a:lstStyle/>
          <a:p>
            <a:r>
              <a:rPr lang="en-US" sz="3200" b="1" i="0" dirty="0">
                <a:solidFill>
                  <a:srgbClr val="1D2125"/>
                </a:solidFill>
                <a:effectLst/>
                <a:latin typeface="-apple-system"/>
              </a:rPr>
              <a:t>Front End Development</a:t>
            </a:r>
          </a:p>
          <a:p>
            <a:endParaRPr lang="en-US" sz="3200" dirty="0">
              <a:solidFill>
                <a:srgbClr val="1D2125"/>
              </a:solidFill>
              <a:latin typeface="-apple-system"/>
            </a:endParaRPr>
          </a:p>
          <a:p>
            <a:r>
              <a:rPr lang="en-US" sz="2000" dirty="0"/>
              <a:t>Task-2</a:t>
            </a:r>
          </a:p>
        </p:txBody>
      </p:sp>
    </p:spTree>
    <p:extLst>
      <p:ext uri="{BB962C8B-B14F-4D97-AF65-F5344CB8AC3E}">
        <p14:creationId xmlns:p14="http://schemas.microsoft.com/office/powerpoint/2010/main" xmlns="" val="1544831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0221" y="451944"/>
            <a:ext cx="4344459" cy="4185761"/>
          </a:xfrm>
          <a:prstGeom prst="rect">
            <a:avLst/>
          </a:prstGeom>
          <a:noFill/>
        </p:spPr>
        <p:txBody>
          <a:bodyPr wrap="none" rtlCol="0">
            <a:spAutoFit/>
          </a:bodyPr>
          <a:lstStyle/>
          <a:p>
            <a:pPr fontAlgn="base"/>
            <a:r>
              <a:rPr lang="en-US" dirty="0" smtClean="0"/>
              <a:t>&lt;/div&gt;</a:t>
            </a:r>
          </a:p>
          <a:p>
            <a:pPr fontAlgn="base"/>
            <a:r>
              <a:rPr lang="en-US" dirty="0" smtClean="0"/>
              <a:t>    &lt;hr&gt;</a:t>
            </a:r>
          </a:p>
          <a:p>
            <a:pPr fontAlgn="base"/>
            <a:r>
              <a:rPr lang="en-US" dirty="0" smtClean="0"/>
              <a:t>    &lt;h1 id="top3"&gt;Featured Products&lt;/h1&gt;</a:t>
            </a:r>
          </a:p>
          <a:p>
            <a:pPr fontAlgn="base"/>
            <a:r>
              <a:rPr lang="en-US" dirty="0" smtClean="0"/>
              <a:t>    &lt;div id="container4"&gt;</a:t>
            </a:r>
          </a:p>
          <a:p>
            <a:pPr fontAlgn="base"/>
            <a:r>
              <a:rPr lang="en-US" dirty="0" smtClean="0"/>
              <a:t>        &lt;div id="row4"&gt;</a:t>
            </a:r>
          </a:p>
          <a:p>
            <a:pPr fontAlgn="base"/>
            <a:r>
              <a:rPr lang="en-US" dirty="0" smtClean="0"/>
              <a:t>            &lt;button class="</a:t>
            </a:r>
            <a:r>
              <a:rPr lang="en-US" dirty="0" err="1" smtClean="0"/>
              <a:t>btn</a:t>
            </a:r>
            <a:r>
              <a:rPr lang="en-US" dirty="0" smtClean="0"/>
              <a:t>"&gt;ORDER NOW&lt;/button&gt;</a:t>
            </a:r>
          </a:p>
          <a:p>
            <a:pPr fontAlgn="base"/>
            <a:r>
              <a:rPr lang="en-US" dirty="0" smtClean="0"/>
              <a:t>        &lt;/div&gt;</a:t>
            </a:r>
          </a:p>
          <a:p>
            <a:pPr fontAlgn="base"/>
            <a:r>
              <a:rPr lang="en-US" dirty="0" smtClean="0"/>
              <a:t>        &lt;div id="row5"&gt;</a:t>
            </a:r>
          </a:p>
          <a:p>
            <a:pPr fontAlgn="base"/>
            <a:r>
              <a:rPr lang="en-US" dirty="0" smtClean="0"/>
              <a:t>            &lt;button class="</a:t>
            </a:r>
            <a:r>
              <a:rPr lang="en-US" dirty="0" err="1" smtClean="0"/>
              <a:t>btn</a:t>
            </a:r>
            <a:r>
              <a:rPr lang="en-US" dirty="0" smtClean="0"/>
              <a:t>"&gt;ORDER NOW&lt;/button&gt;</a:t>
            </a:r>
          </a:p>
          <a:p>
            <a:pPr fontAlgn="base"/>
            <a:r>
              <a:rPr lang="en-US" dirty="0" smtClean="0"/>
              <a:t>        &lt;/div&gt;</a:t>
            </a:r>
          </a:p>
          <a:p>
            <a:pPr fontAlgn="base"/>
            <a:r>
              <a:rPr lang="en-US" dirty="0" smtClean="0"/>
              <a:t>        &lt;div id="row6"&gt;</a:t>
            </a:r>
          </a:p>
          <a:p>
            <a:pPr fontAlgn="base"/>
            <a:r>
              <a:rPr lang="en-US" dirty="0" smtClean="0"/>
              <a:t>            &lt;button class="</a:t>
            </a:r>
            <a:r>
              <a:rPr lang="en-US" dirty="0" err="1" smtClean="0"/>
              <a:t>btn</a:t>
            </a:r>
            <a:r>
              <a:rPr lang="en-US" dirty="0" smtClean="0"/>
              <a:t>"&gt;ORDER NOW&lt;/button&gt;</a:t>
            </a:r>
          </a:p>
          <a:p>
            <a:pPr fontAlgn="base"/>
            <a:r>
              <a:rPr lang="en-US" dirty="0" smtClean="0"/>
              <a:t>        &lt;/div&gt;</a:t>
            </a:r>
          </a:p>
          <a:p>
            <a:pPr fontAlgn="base"/>
            <a:r>
              <a:rPr lang="en-US" dirty="0" smtClean="0"/>
              <a:t>    &lt;/div&gt;</a:t>
            </a:r>
          </a:p>
          <a:p>
            <a:pPr fontAlgn="base"/>
            <a:r>
              <a:rPr lang="en-US" dirty="0" smtClean="0"/>
              <a:t>    &lt;footer&gt;Copyright © 2020-2021 </a:t>
            </a:r>
            <a:r>
              <a:rPr lang="en-US" dirty="0" err="1" smtClean="0"/>
              <a:t>OnlineFoodShop</a:t>
            </a:r>
            <a:r>
              <a:rPr lang="en-US" dirty="0" smtClean="0"/>
              <a:t>.</a:t>
            </a:r>
          </a:p>
          <a:p>
            <a:pPr fontAlgn="base"/>
            <a:r>
              <a:rPr lang="en-US" dirty="0" smtClean="0"/>
              <a:t>           All Rights are reserved&lt;/footer&gt;</a:t>
            </a:r>
          </a:p>
          <a:p>
            <a:pPr fontAlgn="base"/>
            <a:r>
              <a:rPr lang="en-US" dirty="0" smtClean="0"/>
              <a:t>&lt;/body&gt;</a:t>
            </a:r>
          </a:p>
          <a:p>
            <a:pPr fontAlgn="base"/>
            <a:r>
              <a:rPr lang="en-US" dirty="0" smtClean="0"/>
              <a:t>&lt;/html&gt;</a:t>
            </a:r>
          </a:p>
          <a:p>
            <a:endParaRPr lang="en-US" sz="1200" dirty="0"/>
          </a:p>
        </p:txBody>
      </p:sp>
    </p:spTree>
    <p:extLst>
      <p:ext uri="{BB962C8B-B14F-4D97-AF65-F5344CB8AC3E}">
        <p14:creationId xmlns:p14="http://schemas.microsoft.com/office/powerpoint/2010/main" xmlns="" val="267762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1849" y="283779"/>
            <a:ext cx="3052439" cy="4585871"/>
          </a:xfrm>
          <a:prstGeom prst="rect">
            <a:avLst/>
          </a:prstGeom>
          <a:noFill/>
        </p:spPr>
        <p:txBody>
          <a:bodyPr wrap="none" rtlCol="0">
            <a:spAutoFit/>
          </a:bodyPr>
          <a:lstStyle/>
          <a:p>
            <a:r>
              <a:rPr lang="en-US" sz="1600" b="1" dirty="0" smtClean="0"/>
              <a:t>Style.css</a:t>
            </a:r>
          </a:p>
          <a:p>
            <a:r>
              <a:rPr lang="en-US" sz="1200" dirty="0" smtClean="0"/>
              <a:t>*{</a:t>
            </a:r>
          </a:p>
          <a:p>
            <a:r>
              <a:rPr lang="en-US" sz="1200" dirty="0" smtClean="0"/>
              <a:t>    margin:0px;</a:t>
            </a:r>
          </a:p>
          <a:p>
            <a:r>
              <a:rPr lang="en-US" sz="1200" dirty="0" smtClean="0"/>
              <a:t>    padding:0px;</a:t>
            </a:r>
          </a:p>
          <a:p>
            <a:r>
              <a:rPr lang="en-US" sz="1200" dirty="0" smtClean="0"/>
              <a:t>}</a:t>
            </a:r>
          </a:p>
          <a:p>
            <a:r>
              <a:rPr lang="en-US" sz="1200" dirty="0" smtClean="0"/>
              <a:t>#top{</a:t>
            </a:r>
          </a:p>
          <a:p>
            <a:r>
              <a:rPr lang="en-US" sz="1200" dirty="0" smtClean="0"/>
              <a:t>    </a:t>
            </a:r>
            <a:r>
              <a:rPr lang="en-US" sz="1200" dirty="0" err="1" smtClean="0"/>
              <a:t>color:rgb</a:t>
            </a:r>
            <a:r>
              <a:rPr lang="en-US" sz="1200" dirty="0" smtClean="0"/>
              <a:t>(245, 10, 10);</a:t>
            </a:r>
          </a:p>
          <a:p>
            <a:r>
              <a:rPr lang="en-US" sz="1200" dirty="0" smtClean="0"/>
              <a:t>    text-</a:t>
            </a:r>
            <a:r>
              <a:rPr lang="en-US" sz="1200" dirty="0" err="1" smtClean="0"/>
              <a:t>align:center</a:t>
            </a:r>
            <a:r>
              <a:rPr lang="en-US" sz="1200" dirty="0" smtClean="0"/>
              <a:t>;</a:t>
            </a:r>
          </a:p>
          <a:p>
            <a:r>
              <a:rPr lang="en-US" sz="1200" dirty="0" smtClean="0"/>
              <a:t>    font-size:46px;</a:t>
            </a:r>
          </a:p>
          <a:p>
            <a:r>
              <a:rPr lang="en-US" sz="1200" dirty="0" smtClean="0"/>
              <a:t>    font-family: '</a:t>
            </a:r>
            <a:r>
              <a:rPr lang="en-US" sz="1200" dirty="0" err="1" smtClean="0"/>
              <a:t>Ubuntu</a:t>
            </a:r>
            <a:r>
              <a:rPr lang="en-US" sz="1200" dirty="0" smtClean="0"/>
              <a:t> Mono', </a:t>
            </a:r>
            <a:r>
              <a:rPr lang="en-US" sz="1200" dirty="0" err="1" smtClean="0"/>
              <a:t>monospace</a:t>
            </a:r>
            <a:r>
              <a:rPr lang="en-US" sz="1200" dirty="0" smtClean="0"/>
              <a:t>;</a:t>
            </a:r>
          </a:p>
          <a:p>
            <a:r>
              <a:rPr lang="en-US" sz="1200" dirty="0" smtClean="0"/>
              <a:t>}</a:t>
            </a:r>
          </a:p>
          <a:p>
            <a:r>
              <a:rPr lang="en-US" sz="1200" dirty="0" smtClean="0"/>
              <a:t>#top1{</a:t>
            </a:r>
          </a:p>
          <a:p>
            <a:r>
              <a:rPr lang="en-US" sz="1200" dirty="0" smtClean="0"/>
              <a:t>    text-</a:t>
            </a:r>
            <a:r>
              <a:rPr lang="en-US" sz="1200" dirty="0" err="1" smtClean="0"/>
              <a:t>align:center</a:t>
            </a:r>
            <a:r>
              <a:rPr lang="en-US" sz="1200" dirty="0" smtClean="0"/>
              <a:t>;</a:t>
            </a:r>
          </a:p>
          <a:p>
            <a:r>
              <a:rPr lang="en-US" sz="1200" dirty="0" smtClean="0"/>
              <a:t>    </a:t>
            </a:r>
            <a:r>
              <a:rPr lang="en-US" sz="1200" dirty="0" err="1" smtClean="0"/>
              <a:t>color:black</a:t>
            </a:r>
            <a:r>
              <a:rPr lang="en-US" sz="1200" dirty="0" smtClean="0"/>
              <a:t>;</a:t>
            </a:r>
          </a:p>
          <a:p>
            <a:r>
              <a:rPr lang="en-US" sz="1200" dirty="0" smtClean="0"/>
              <a:t>    font-size:21px;</a:t>
            </a:r>
          </a:p>
          <a:p>
            <a:r>
              <a:rPr lang="en-US" sz="1200" dirty="0" smtClean="0"/>
              <a:t>    font-family: '</a:t>
            </a:r>
            <a:r>
              <a:rPr lang="en-US" sz="1200" dirty="0" err="1" smtClean="0"/>
              <a:t>Ubuntu</a:t>
            </a:r>
            <a:r>
              <a:rPr lang="en-US" sz="1200" dirty="0" smtClean="0"/>
              <a:t> Mono', </a:t>
            </a:r>
            <a:r>
              <a:rPr lang="en-US" sz="1200" dirty="0" err="1" smtClean="0"/>
              <a:t>monospace</a:t>
            </a:r>
            <a:r>
              <a:rPr lang="en-US" sz="1200" dirty="0" smtClean="0"/>
              <a:t>;</a:t>
            </a:r>
          </a:p>
          <a:p>
            <a:r>
              <a:rPr lang="en-US" sz="1200" dirty="0" smtClean="0"/>
              <a:t>}</a:t>
            </a:r>
          </a:p>
          <a:p>
            <a:r>
              <a:rPr lang="en-US" sz="1200" dirty="0" smtClean="0"/>
              <a:t>#</a:t>
            </a:r>
            <a:r>
              <a:rPr lang="en-US" sz="1200" dirty="0" err="1" smtClean="0"/>
              <a:t>navbar</a:t>
            </a:r>
            <a:r>
              <a:rPr lang="en-US" sz="1200" dirty="0" smtClean="0"/>
              <a:t> </a:t>
            </a:r>
            <a:r>
              <a:rPr lang="en-US" sz="1200" dirty="0" err="1" smtClean="0"/>
              <a:t>img</a:t>
            </a:r>
            <a:r>
              <a:rPr lang="en-US" sz="1200" dirty="0" smtClean="0"/>
              <a:t>{</a:t>
            </a:r>
          </a:p>
          <a:p>
            <a:r>
              <a:rPr lang="en-US" sz="1200" dirty="0" smtClean="0"/>
              <a:t>    </a:t>
            </a:r>
            <a:r>
              <a:rPr lang="en-US" sz="1200" dirty="0" err="1" smtClean="0"/>
              <a:t>display:block</a:t>
            </a:r>
            <a:r>
              <a:rPr lang="en-US" sz="1200" dirty="0" smtClean="0"/>
              <a:t>;</a:t>
            </a:r>
          </a:p>
          <a:p>
            <a:r>
              <a:rPr lang="en-US" sz="1200" dirty="0" smtClean="0"/>
              <a:t>    width: 50px;</a:t>
            </a:r>
          </a:p>
          <a:p>
            <a:r>
              <a:rPr lang="en-US" sz="1200" dirty="0" smtClean="0"/>
              <a:t>    height:50px;</a:t>
            </a:r>
          </a:p>
          <a:p>
            <a:r>
              <a:rPr lang="en-US" sz="1200" dirty="0" smtClean="0"/>
              <a:t>    </a:t>
            </a:r>
            <a:r>
              <a:rPr lang="en-US" sz="1200" dirty="0" err="1" smtClean="0"/>
              <a:t>margin:auto</a:t>
            </a:r>
            <a:r>
              <a:rPr lang="en-US" sz="1200" dirty="0" smtClean="0"/>
              <a:t>;</a:t>
            </a:r>
          </a:p>
          <a:p>
            <a:r>
              <a:rPr lang="en-US" sz="1200" dirty="0" smtClean="0"/>
              <a:t>    margin-bottom: 3px;</a:t>
            </a:r>
          </a:p>
          <a:p>
            <a:r>
              <a:rPr lang="en-US" sz="1200" dirty="0" smtClean="0"/>
              <a:t>}</a:t>
            </a:r>
            <a:endParaRPr lang="en-US" sz="1200" dirty="0"/>
          </a:p>
        </p:txBody>
      </p:sp>
    </p:spTree>
    <p:extLst>
      <p:ext uri="{BB962C8B-B14F-4D97-AF65-F5344CB8AC3E}">
        <p14:creationId xmlns:p14="http://schemas.microsoft.com/office/powerpoint/2010/main" xmlns="" val="166295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869" y="378371"/>
            <a:ext cx="3342290" cy="3785652"/>
          </a:xfrm>
          <a:prstGeom prst="rect">
            <a:avLst/>
          </a:prstGeom>
          <a:noFill/>
        </p:spPr>
        <p:txBody>
          <a:bodyPr wrap="square" rtlCol="0">
            <a:spAutoFit/>
          </a:bodyPr>
          <a:lstStyle/>
          <a:p>
            <a:r>
              <a:rPr lang="en-US" sz="1200" dirty="0" smtClean="0"/>
              <a:t>#</a:t>
            </a:r>
            <a:r>
              <a:rPr lang="en-US" sz="1200" dirty="0" err="1" smtClean="0"/>
              <a:t>navbar</a:t>
            </a:r>
            <a:r>
              <a:rPr lang="en-US" sz="1200" dirty="0" smtClean="0"/>
              <a:t>{</a:t>
            </a:r>
          </a:p>
          <a:p>
            <a:r>
              <a:rPr lang="en-US" sz="1200" dirty="0" smtClean="0"/>
              <a:t>    </a:t>
            </a:r>
            <a:r>
              <a:rPr lang="en-US" sz="1200" dirty="0" err="1" smtClean="0"/>
              <a:t>display:flex</a:t>
            </a:r>
            <a:r>
              <a:rPr lang="en-US" sz="1200" dirty="0" smtClean="0"/>
              <a:t>;</a:t>
            </a:r>
          </a:p>
          <a:p>
            <a:r>
              <a:rPr lang="en-US" sz="1200" dirty="0" smtClean="0"/>
              <a:t>    flex-direction: column;</a:t>
            </a:r>
          </a:p>
          <a:p>
            <a:r>
              <a:rPr lang="en-US" sz="1200" dirty="0" smtClean="0"/>
              <a:t>    background-color: gray;</a:t>
            </a:r>
          </a:p>
          <a:p>
            <a:r>
              <a:rPr lang="en-US" sz="1200" dirty="0" smtClean="0"/>
              <a:t>    height: 14vh;</a:t>
            </a:r>
          </a:p>
          <a:p>
            <a:r>
              <a:rPr lang="en-US" sz="1200" dirty="0" smtClean="0"/>
              <a:t>    width: 100vw;</a:t>
            </a:r>
          </a:p>
          <a:p>
            <a:r>
              <a:rPr lang="en-US" sz="1200" dirty="0" smtClean="0"/>
              <a:t>    font-family: '</a:t>
            </a:r>
            <a:r>
              <a:rPr lang="en-US" sz="1200" dirty="0" err="1" smtClean="0"/>
              <a:t>Ubuntu</a:t>
            </a:r>
            <a:r>
              <a:rPr lang="en-US" sz="1200" dirty="0" smtClean="0"/>
              <a:t> Mono', </a:t>
            </a:r>
            <a:r>
              <a:rPr lang="en-US" sz="1200" dirty="0" err="1" smtClean="0"/>
              <a:t>monospace</a:t>
            </a:r>
            <a:r>
              <a:rPr lang="en-US" sz="1200" dirty="0" smtClean="0"/>
              <a:t>;</a:t>
            </a:r>
          </a:p>
          <a:p>
            <a:r>
              <a:rPr lang="en-US" sz="1200" dirty="0" smtClean="0"/>
              <a:t>    margin-top:10px;</a:t>
            </a:r>
          </a:p>
          <a:p>
            <a:r>
              <a:rPr lang="en-US" sz="1200" dirty="0" smtClean="0"/>
              <a:t>   border: 2px solid black;</a:t>
            </a:r>
          </a:p>
          <a:p>
            <a:r>
              <a:rPr lang="en-US" sz="1200" dirty="0" smtClean="0"/>
              <a:t>   border-radius:15px;</a:t>
            </a:r>
          </a:p>
          <a:p>
            <a:r>
              <a:rPr lang="en-US" sz="1200" dirty="0" smtClean="0"/>
              <a:t>}</a:t>
            </a:r>
          </a:p>
          <a:p>
            <a:r>
              <a:rPr lang="en-US" sz="1200" dirty="0" smtClean="0"/>
              <a:t>#</a:t>
            </a:r>
            <a:r>
              <a:rPr lang="en-US" sz="1200" dirty="0" err="1" smtClean="0"/>
              <a:t>navcontent</a:t>
            </a:r>
            <a:r>
              <a:rPr lang="en-US" sz="1200" dirty="0" smtClean="0"/>
              <a:t>{</a:t>
            </a:r>
          </a:p>
          <a:p>
            <a:r>
              <a:rPr lang="en-US" sz="1200" dirty="0" smtClean="0"/>
              <a:t>    display: flex;</a:t>
            </a:r>
          </a:p>
          <a:p>
            <a:r>
              <a:rPr lang="en-US" sz="1200" dirty="0" smtClean="0"/>
              <a:t>    justify-content: center;</a:t>
            </a:r>
          </a:p>
          <a:p>
            <a:r>
              <a:rPr lang="en-US" sz="1200" dirty="0" smtClean="0"/>
              <a:t>}</a:t>
            </a:r>
          </a:p>
          <a:p>
            <a:r>
              <a:rPr lang="en-US" sz="1200" dirty="0" err="1" smtClean="0"/>
              <a:t>ul</a:t>
            </a:r>
            <a:r>
              <a:rPr lang="en-US" sz="1200" dirty="0" smtClean="0"/>
              <a:t> </a:t>
            </a:r>
            <a:r>
              <a:rPr lang="en-US" sz="1200" dirty="0" err="1" smtClean="0"/>
              <a:t>li</a:t>
            </a:r>
            <a:r>
              <a:rPr lang="en-US" sz="1200" dirty="0" smtClean="0"/>
              <a:t>{</a:t>
            </a:r>
          </a:p>
          <a:p>
            <a:r>
              <a:rPr lang="en-US" sz="1200" dirty="0" smtClean="0"/>
              <a:t>    list-style: none;</a:t>
            </a:r>
          </a:p>
          <a:p>
            <a:r>
              <a:rPr lang="en-US" sz="1200" dirty="0" smtClean="0"/>
              <a:t>    margin: 15px;</a:t>
            </a:r>
          </a:p>
          <a:p>
            <a:r>
              <a:rPr lang="en-US" sz="1200" dirty="0" smtClean="0"/>
              <a:t>    border-radius: 20px;</a:t>
            </a:r>
          </a:p>
          <a:p>
            <a:r>
              <a:rPr lang="en-US" sz="1200" dirty="0" smtClean="0"/>
              <a:t>}</a:t>
            </a:r>
            <a:endParaRPr lang="en-US" sz="1200" dirty="0"/>
          </a:p>
        </p:txBody>
      </p:sp>
    </p:spTree>
    <p:extLst>
      <p:ext uri="{BB962C8B-B14F-4D97-AF65-F5344CB8AC3E}">
        <p14:creationId xmlns:p14="http://schemas.microsoft.com/office/powerpoint/2010/main" xmlns="" val="689300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199" y="620111"/>
            <a:ext cx="2953407" cy="3600986"/>
          </a:xfrm>
          <a:prstGeom prst="rect">
            <a:avLst/>
          </a:prstGeom>
          <a:noFill/>
        </p:spPr>
        <p:txBody>
          <a:bodyPr wrap="square" rtlCol="0">
            <a:spAutoFit/>
          </a:bodyPr>
          <a:lstStyle/>
          <a:p>
            <a:r>
              <a:rPr lang="en-US" sz="1200" dirty="0" err="1" smtClean="0"/>
              <a:t>ul</a:t>
            </a:r>
            <a:r>
              <a:rPr lang="en-US" sz="1200" dirty="0" smtClean="0"/>
              <a:t> </a:t>
            </a:r>
            <a:r>
              <a:rPr lang="en-US" sz="1200" dirty="0" err="1" smtClean="0"/>
              <a:t>li</a:t>
            </a:r>
            <a:r>
              <a:rPr lang="en-US" sz="1200" dirty="0" smtClean="0"/>
              <a:t> a{</a:t>
            </a:r>
          </a:p>
          <a:p>
            <a:r>
              <a:rPr lang="en-US" sz="1200" dirty="0" smtClean="0"/>
              <a:t>    padding: 1px;</a:t>
            </a:r>
          </a:p>
          <a:p>
            <a:r>
              <a:rPr lang="en-US" sz="1200" dirty="0" smtClean="0"/>
              <a:t>    </a:t>
            </a:r>
            <a:r>
              <a:rPr lang="en-US" sz="1200" dirty="0" err="1" smtClean="0"/>
              <a:t>color:white</a:t>
            </a:r>
            <a:r>
              <a:rPr lang="en-US" sz="1200" dirty="0" smtClean="0"/>
              <a:t>;</a:t>
            </a:r>
          </a:p>
          <a:p>
            <a:r>
              <a:rPr lang="en-US" sz="1200" dirty="0" smtClean="0"/>
              <a:t>    text-decoration: none;</a:t>
            </a:r>
          </a:p>
          <a:p>
            <a:r>
              <a:rPr lang="en-US" sz="1200" dirty="0" smtClean="0"/>
              <a:t>    border-radius:10px;</a:t>
            </a:r>
          </a:p>
          <a:p>
            <a:r>
              <a:rPr lang="en-US" sz="1200" dirty="0" smtClean="0"/>
              <a:t>}</a:t>
            </a:r>
          </a:p>
          <a:p>
            <a:r>
              <a:rPr lang="en-US" sz="1200" dirty="0" err="1" smtClean="0"/>
              <a:t>ul</a:t>
            </a:r>
            <a:r>
              <a:rPr lang="en-US" sz="1200" dirty="0" smtClean="0"/>
              <a:t> </a:t>
            </a:r>
            <a:r>
              <a:rPr lang="en-US" sz="1200" dirty="0" err="1" smtClean="0"/>
              <a:t>li</a:t>
            </a:r>
            <a:r>
              <a:rPr lang="en-US" sz="1200" dirty="0" smtClean="0"/>
              <a:t> a:hover{</a:t>
            </a:r>
          </a:p>
          <a:p>
            <a:r>
              <a:rPr lang="en-US" sz="1200" dirty="0" smtClean="0"/>
              <a:t>    background-color: red;</a:t>
            </a:r>
          </a:p>
          <a:p>
            <a:r>
              <a:rPr lang="en-US" sz="1200" dirty="0" smtClean="0"/>
              <a:t>    border-radius: 10px;</a:t>
            </a:r>
          </a:p>
          <a:p>
            <a:r>
              <a:rPr lang="en-US" sz="1200" dirty="0" smtClean="0"/>
              <a:t>}</a:t>
            </a:r>
          </a:p>
          <a:p>
            <a:r>
              <a:rPr lang="en-US" sz="1200" dirty="0" smtClean="0"/>
              <a:t>#container1{</a:t>
            </a:r>
          </a:p>
          <a:p>
            <a:r>
              <a:rPr lang="en-US" sz="1200" dirty="0" smtClean="0"/>
              <a:t>    position: relative;</a:t>
            </a:r>
          </a:p>
          <a:p>
            <a:r>
              <a:rPr lang="en-US" sz="1200" dirty="0" smtClean="0"/>
              <a:t>    display: flex;</a:t>
            </a:r>
          </a:p>
          <a:p>
            <a:r>
              <a:rPr lang="en-US" sz="1200" dirty="0" smtClean="0"/>
              <a:t>    flex-direction: column;</a:t>
            </a:r>
          </a:p>
          <a:p>
            <a:r>
              <a:rPr lang="en-US" sz="1200" dirty="0" smtClean="0"/>
              <a:t>    align-items: center;</a:t>
            </a:r>
          </a:p>
          <a:p>
            <a:r>
              <a:rPr lang="en-US" sz="1200" dirty="0" smtClean="0"/>
              <a:t>    width: 100vw;</a:t>
            </a:r>
          </a:p>
          <a:p>
            <a:r>
              <a:rPr lang="en-US" sz="1200" dirty="0" smtClean="0"/>
              <a:t>    height:63vh;</a:t>
            </a:r>
          </a:p>
          <a:p>
            <a:r>
              <a:rPr lang="en-US" sz="1200" dirty="0" smtClean="0"/>
              <a:t>}</a:t>
            </a:r>
          </a:p>
          <a:p>
            <a:endParaRPr lang="en-US" sz="1200" dirty="0"/>
          </a:p>
        </p:txBody>
      </p:sp>
    </p:spTree>
    <p:extLst>
      <p:ext uri="{BB962C8B-B14F-4D97-AF65-F5344CB8AC3E}">
        <p14:creationId xmlns:p14="http://schemas.microsoft.com/office/powerpoint/2010/main" xmlns="" val="335842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1753" y="31549"/>
            <a:ext cx="3783724" cy="5016758"/>
          </a:xfrm>
          <a:prstGeom prst="rect">
            <a:avLst/>
          </a:prstGeom>
          <a:noFill/>
        </p:spPr>
        <p:txBody>
          <a:bodyPr wrap="square" rtlCol="0">
            <a:spAutoFit/>
          </a:bodyPr>
          <a:lstStyle/>
          <a:p>
            <a:r>
              <a:rPr lang="en-US" sz="1000" dirty="0" smtClean="0"/>
              <a:t>#container1::before{</a:t>
            </a:r>
          </a:p>
          <a:p>
            <a:r>
              <a:rPr lang="en-US" sz="1000" dirty="0" smtClean="0"/>
              <a:t>    content:'';</a:t>
            </a:r>
          </a:p>
          <a:p>
            <a:r>
              <a:rPr lang="en-US" sz="1000" dirty="0" smtClean="0"/>
              <a:t>    background: </a:t>
            </a:r>
            <a:r>
              <a:rPr lang="en-US" sz="1000" dirty="0" err="1" smtClean="0"/>
              <a:t>url</a:t>
            </a:r>
            <a:r>
              <a:rPr lang="en-US" sz="1000" dirty="0" smtClean="0"/>
              <a:t>("./1.jpg") no-repeat center </a:t>
            </a:r>
            <a:r>
              <a:rPr lang="en-US" sz="1000" dirty="0" err="1" smtClean="0"/>
              <a:t>center</a:t>
            </a:r>
            <a:r>
              <a:rPr lang="en-US" sz="1000" dirty="0" smtClean="0"/>
              <a:t>/cover;</a:t>
            </a:r>
          </a:p>
          <a:p>
            <a:r>
              <a:rPr lang="en-US" sz="1000" dirty="0" smtClean="0"/>
              <a:t>    width: 100vw;</a:t>
            </a:r>
          </a:p>
          <a:p>
            <a:r>
              <a:rPr lang="en-US" sz="1000" dirty="0" smtClean="0"/>
              <a:t>    height:59vh;</a:t>
            </a:r>
          </a:p>
          <a:p>
            <a:r>
              <a:rPr lang="en-US" sz="1000" dirty="0" smtClean="0"/>
              <a:t>    position: absolute;</a:t>
            </a:r>
          </a:p>
          <a:p>
            <a:r>
              <a:rPr lang="en-US" sz="1000" dirty="0" smtClean="0"/>
              <a:t>    top:0px;</a:t>
            </a:r>
          </a:p>
          <a:p>
            <a:r>
              <a:rPr lang="en-US" sz="1000" dirty="0" smtClean="0"/>
              <a:t>    left: 0px;</a:t>
            </a:r>
          </a:p>
          <a:p>
            <a:r>
              <a:rPr lang="en-US" sz="1000" dirty="0" smtClean="0"/>
              <a:t>    font-family: '</a:t>
            </a:r>
            <a:r>
              <a:rPr lang="en-US" sz="1000" dirty="0" err="1" smtClean="0"/>
              <a:t>Ubuntu</a:t>
            </a:r>
            <a:r>
              <a:rPr lang="en-US" sz="1000" dirty="0" smtClean="0"/>
              <a:t> Mono', </a:t>
            </a:r>
            <a:r>
              <a:rPr lang="en-US" sz="1000" dirty="0" err="1" smtClean="0"/>
              <a:t>monospace</a:t>
            </a:r>
            <a:r>
              <a:rPr lang="en-US" sz="1000" dirty="0" smtClean="0"/>
              <a:t>;</a:t>
            </a:r>
          </a:p>
          <a:p>
            <a:r>
              <a:rPr lang="en-US" sz="1000" dirty="0" smtClean="0"/>
              <a:t>    margin-right:45px;</a:t>
            </a:r>
          </a:p>
          <a:p>
            <a:r>
              <a:rPr lang="en-US" sz="1000" dirty="0" smtClean="0"/>
              <a:t>    font-weight: bold;</a:t>
            </a:r>
          </a:p>
          <a:p>
            <a:r>
              <a:rPr lang="en-US" sz="1000" dirty="0" smtClean="0"/>
              <a:t>    z-index: -1;</a:t>
            </a:r>
          </a:p>
          <a:p>
            <a:r>
              <a:rPr lang="en-US" sz="1000" dirty="0" smtClean="0"/>
              <a:t>    opacity: 0.89;</a:t>
            </a:r>
          </a:p>
          <a:p>
            <a:r>
              <a:rPr lang="en-US" sz="1000" dirty="0" smtClean="0"/>
              <a:t>    border: 2px solid black;</a:t>
            </a:r>
          </a:p>
          <a:p>
            <a:r>
              <a:rPr lang="en-US" sz="1000" dirty="0" smtClean="0"/>
              <a:t>    border-bottom-left-radius: 100px;</a:t>
            </a:r>
          </a:p>
          <a:p>
            <a:r>
              <a:rPr lang="en-US" sz="1000" dirty="0" smtClean="0"/>
              <a:t>}</a:t>
            </a:r>
          </a:p>
          <a:p>
            <a:r>
              <a:rPr lang="en-US" sz="1000" dirty="0" smtClean="0"/>
              <a:t>#row1{</a:t>
            </a:r>
          </a:p>
          <a:p>
            <a:r>
              <a:rPr lang="en-US" sz="1000" dirty="0" smtClean="0"/>
              <a:t>   color: black;</a:t>
            </a:r>
          </a:p>
          <a:p>
            <a:r>
              <a:rPr lang="en-US" sz="1000" dirty="0" smtClean="0"/>
              <a:t>    font-</a:t>
            </a:r>
            <a:r>
              <a:rPr lang="en-US" sz="1000" dirty="0" err="1" smtClean="0"/>
              <a:t>weight:bold</a:t>
            </a:r>
            <a:r>
              <a:rPr lang="en-US" sz="1000" dirty="0" smtClean="0"/>
              <a:t>;</a:t>
            </a:r>
          </a:p>
          <a:p>
            <a:r>
              <a:rPr lang="en-US" sz="1000" dirty="0" smtClean="0"/>
              <a:t>    font-size: 2rem;</a:t>
            </a:r>
          </a:p>
          <a:p>
            <a:r>
              <a:rPr lang="en-US" sz="1000" dirty="0" smtClean="0"/>
              <a:t>    text-align: center;</a:t>
            </a:r>
          </a:p>
          <a:p>
            <a:r>
              <a:rPr lang="en-US" sz="1000" dirty="0" smtClean="0"/>
              <a:t>    margin-top: 35px;</a:t>
            </a:r>
          </a:p>
          <a:p>
            <a:r>
              <a:rPr lang="en-US" sz="1000" dirty="0" smtClean="0"/>
              <a:t>}</a:t>
            </a:r>
          </a:p>
          <a:p>
            <a:r>
              <a:rPr lang="en-US" sz="1000" dirty="0" smtClean="0"/>
              <a:t>.</a:t>
            </a:r>
            <a:r>
              <a:rPr lang="en-US" sz="1000" dirty="0" err="1" smtClean="0"/>
              <a:t>btn</a:t>
            </a:r>
            <a:r>
              <a:rPr lang="en-US" sz="1000" dirty="0" smtClean="0"/>
              <a:t>{</a:t>
            </a:r>
          </a:p>
          <a:p>
            <a:r>
              <a:rPr lang="en-US" sz="1000" dirty="0" smtClean="0"/>
              <a:t>    margin-top:15px;</a:t>
            </a:r>
          </a:p>
          <a:p>
            <a:r>
              <a:rPr lang="en-US" sz="1000" dirty="0" smtClean="0"/>
              <a:t>    border: 3px solid white;</a:t>
            </a:r>
          </a:p>
          <a:p>
            <a:r>
              <a:rPr lang="en-US" sz="1000" dirty="0" smtClean="0"/>
              <a:t>    border-radius:15px;</a:t>
            </a:r>
          </a:p>
          <a:p>
            <a:r>
              <a:rPr lang="en-US" sz="1000" dirty="0" smtClean="0"/>
              <a:t>    background-</a:t>
            </a:r>
            <a:r>
              <a:rPr lang="en-US" sz="1000" dirty="0" err="1" smtClean="0"/>
              <a:t>color:yellow</a:t>
            </a:r>
            <a:r>
              <a:rPr lang="en-US" sz="1000" dirty="0" smtClean="0"/>
              <a:t>;</a:t>
            </a:r>
          </a:p>
          <a:p>
            <a:r>
              <a:rPr lang="en-US" sz="1000" dirty="0" smtClean="0"/>
              <a:t>    font-size:20px;</a:t>
            </a:r>
          </a:p>
          <a:p>
            <a:r>
              <a:rPr lang="en-US" sz="1000" dirty="0" smtClean="0"/>
              <a:t>    font-weight: bold;</a:t>
            </a:r>
          </a:p>
          <a:p>
            <a:r>
              <a:rPr lang="en-US" sz="1000" dirty="0" smtClean="0"/>
              <a:t>    font-family: '</a:t>
            </a:r>
            <a:r>
              <a:rPr lang="en-US" sz="1000" dirty="0" err="1" smtClean="0"/>
              <a:t>Ubuntu</a:t>
            </a:r>
            <a:r>
              <a:rPr lang="en-US" sz="1000" dirty="0" smtClean="0"/>
              <a:t> Mono', </a:t>
            </a:r>
            <a:r>
              <a:rPr lang="en-US" sz="1000" dirty="0" err="1" smtClean="0"/>
              <a:t>monospace</a:t>
            </a:r>
            <a:r>
              <a:rPr lang="en-US" sz="1000" dirty="0" smtClean="0"/>
              <a:t>;</a:t>
            </a:r>
          </a:p>
          <a:p>
            <a:r>
              <a:rPr lang="en-US" sz="1000" dirty="0" smtClean="0"/>
              <a:t>}</a:t>
            </a:r>
            <a:endParaRPr lang="en-US" sz="1000" dirty="0"/>
          </a:p>
        </p:txBody>
      </p:sp>
    </p:spTree>
    <p:extLst>
      <p:ext uri="{BB962C8B-B14F-4D97-AF65-F5344CB8AC3E}">
        <p14:creationId xmlns:p14="http://schemas.microsoft.com/office/powerpoint/2010/main" xmlns="" val="491641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345" y="420414"/>
            <a:ext cx="2600392" cy="4339650"/>
          </a:xfrm>
          <a:prstGeom prst="rect">
            <a:avLst/>
          </a:prstGeom>
          <a:noFill/>
        </p:spPr>
        <p:txBody>
          <a:bodyPr wrap="none" rtlCol="0">
            <a:spAutoFit/>
          </a:bodyPr>
          <a:lstStyle/>
          <a:p>
            <a:r>
              <a:rPr lang="en-US" sz="1200" dirty="0" smtClean="0"/>
              <a:t>.</a:t>
            </a:r>
            <a:r>
              <a:rPr lang="en-US" sz="1200" dirty="0" err="1" smtClean="0"/>
              <a:t>btn:hover</a:t>
            </a:r>
            <a:r>
              <a:rPr lang="en-US" sz="1200" dirty="0" smtClean="0"/>
              <a:t>{</a:t>
            </a:r>
          </a:p>
          <a:p>
            <a:r>
              <a:rPr lang="en-US" sz="1200" dirty="0" smtClean="0"/>
              <a:t>    cursor: pointer;</a:t>
            </a:r>
          </a:p>
          <a:p>
            <a:r>
              <a:rPr lang="en-US" sz="1200" dirty="0" smtClean="0"/>
              <a:t>    background-color: red;</a:t>
            </a:r>
          </a:p>
          <a:p>
            <a:r>
              <a:rPr lang="en-US" sz="1200" dirty="0" smtClean="0"/>
              <a:t>}</a:t>
            </a:r>
          </a:p>
          <a:p>
            <a:endParaRPr lang="en-US" sz="1200" dirty="0" smtClean="0"/>
          </a:p>
          <a:p>
            <a:endParaRPr lang="en-US" sz="1200" dirty="0" smtClean="0"/>
          </a:p>
          <a:p>
            <a:r>
              <a:rPr lang="en-US" sz="1200" dirty="0" smtClean="0"/>
              <a:t>#container3{</a:t>
            </a:r>
          </a:p>
          <a:p>
            <a:r>
              <a:rPr lang="en-US" sz="1200" dirty="0" smtClean="0"/>
              <a:t>    display: flex;</a:t>
            </a:r>
          </a:p>
          <a:p>
            <a:r>
              <a:rPr lang="en-US" sz="1200" dirty="0" smtClean="0"/>
              <a:t>    justify-content: space-evenly;</a:t>
            </a:r>
          </a:p>
          <a:p>
            <a:r>
              <a:rPr lang="en-US" sz="1200" dirty="0" smtClean="0"/>
              <a:t>}</a:t>
            </a:r>
          </a:p>
          <a:p>
            <a:r>
              <a:rPr lang="en-US" sz="1200" dirty="0" smtClean="0"/>
              <a:t>#row2{</a:t>
            </a:r>
          </a:p>
          <a:p>
            <a:r>
              <a:rPr lang="en-US" sz="1200" dirty="0" smtClean="0"/>
              <a:t>    width:24vw;</a:t>
            </a:r>
          </a:p>
          <a:p>
            <a:r>
              <a:rPr lang="en-US" sz="1200" dirty="0" smtClean="0"/>
              <a:t>    height:21vh;</a:t>
            </a:r>
          </a:p>
          <a:p>
            <a:r>
              <a:rPr lang="en-US" sz="1200" dirty="0" smtClean="0"/>
              <a:t>    box-shadow: 2px 7px 16px 19px;</a:t>
            </a:r>
          </a:p>
          <a:p>
            <a:r>
              <a:rPr lang="en-US" sz="1200" dirty="0" smtClean="0"/>
              <a:t>     margin-top:51px;</a:t>
            </a:r>
          </a:p>
          <a:p>
            <a:r>
              <a:rPr lang="en-US" sz="1200" dirty="0" smtClean="0"/>
              <a:t>     margin-bottom: 51px;</a:t>
            </a:r>
          </a:p>
          <a:p>
            <a:r>
              <a:rPr lang="en-US" sz="1200" dirty="0" smtClean="0"/>
              <a:t>     display: flex;</a:t>
            </a:r>
          </a:p>
          <a:p>
            <a:r>
              <a:rPr lang="en-US" sz="1200" dirty="0" smtClean="0"/>
              <a:t>    justify-content: center;</a:t>
            </a:r>
          </a:p>
          <a:p>
            <a:r>
              <a:rPr lang="en-US" sz="1200" dirty="0" smtClean="0"/>
              <a:t>     align-items: flex-end;</a:t>
            </a:r>
          </a:p>
          <a:p>
            <a:r>
              <a:rPr lang="en-US" sz="1200" dirty="0" smtClean="0"/>
              <a:t>     position: relative;</a:t>
            </a:r>
          </a:p>
          <a:p>
            <a:r>
              <a:rPr lang="en-US" sz="1200" dirty="0" smtClean="0"/>
              <a:t>     margin-right: 38px;</a:t>
            </a:r>
          </a:p>
          <a:p>
            <a:r>
              <a:rPr lang="en-US" sz="1200" dirty="0" smtClean="0"/>
              <a:t>     border-radius: 40px;</a:t>
            </a:r>
          </a:p>
          <a:p>
            <a:r>
              <a:rPr lang="en-US" sz="1200" dirty="0" smtClean="0"/>
              <a:t>}</a:t>
            </a:r>
            <a:endParaRPr lang="en-US" sz="1200" dirty="0"/>
          </a:p>
        </p:txBody>
      </p:sp>
    </p:spTree>
    <p:extLst>
      <p:ext uri="{BB962C8B-B14F-4D97-AF65-F5344CB8AC3E}">
        <p14:creationId xmlns:p14="http://schemas.microsoft.com/office/powerpoint/2010/main" xmlns="" val="3006927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1959" y="325821"/>
            <a:ext cx="4091185" cy="4524315"/>
          </a:xfrm>
          <a:prstGeom prst="rect">
            <a:avLst/>
          </a:prstGeom>
          <a:noFill/>
        </p:spPr>
        <p:txBody>
          <a:bodyPr wrap="none" rtlCol="0">
            <a:spAutoFit/>
          </a:bodyPr>
          <a:lstStyle/>
          <a:p>
            <a:r>
              <a:rPr lang="en-US" sz="1200" dirty="0" smtClean="0"/>
              <a:t>#row2::before{</a:t>
            </a:r>
          </a:p>
          <a:p>
            <a:r>
              <a:rPr lang="en-US" sz="1200" dirty="0" smtClean="0"/>
              <a:t>    content: '';</a:t>
            </a:r>
          </a:p>
          <a:p>
            <a:r>
              <a:rPr lang="en-US" sz="1200" dirty="0" smtClean="0"/>
              <a:t>    background: </a:t>
            </a:r>
            <a:r>
              <a:rPr lang="en-US" sz="1200" dirty="0" err="1" smtClean="0"/>
              <a:t>url</a:t>
            </a:r>
            <a:r>
              <a:rPr lang="en-US" sz="1200" dirty="0" smtClean="0"/>
              <a:t>('2.jpeg') no-repeat center </a:t>
            </a:r>
            <a:r>
              <a:rPr lang="en-US" sz="1200" dirty="0" err="1" smtClean="0"/>
              <a:t>center</a:t>
            </a:r>
            <a:r>
              <a:rPr lang="en-US" sz="1200" dirty="0" smtClean="0"/>
              <a:t>/cover;</a:t>
            </a:r>
          </a:p>
          <a:p>
            <a:r>
              <a:rPr lang="en-US" sz="1200" dirty="0" smtClean="0"/>
              <a:t>    position: absolute;</a:t>
            </a:r>
          </a:p>
          <a:p>
            <a:r>
              <a:rPr lang="en-US" sz="1200" dirty="0" smtClean="0"/>
              <a:t>    top: 0px;</a:t>
            </a:r>
          </a:p>
          <a:p>
            <a:r>
              <a:rPr lang="en-US" sz="1200" dirty="0" smtClean="0"/>
              <a:t>    left:0px;</a:t>
            </a:r>
          </a:p>
          <a:p>
            <a:r>
              <a:rPr lang="en-US" sz="1200" dirty="0" smtClean="0"/>
              <a:t>    width: 24vw;</a:t>
            </a:r>
          </a:p>
          <a:p>
            <a:r>
              <a:rPr lang="en-US" sz="1200" dirty="0" smtClean="0"/>
              <a:t>    height:21vh;</a:t>
            </a:r>
          </a:p>
          <a:p>
            <a:r>
              <a:rPr lang="en-US" sz="1200" dirty="0" smtClean="0"/>
              <a:t>    z-index: -1;</a:t>
            </a:r>
          </a:p>
          <a:p>
            <a:r>
              <a:rPr lang="en-US" sz="1200" dirty="0" smtClean="0"/>
              <a:t>    border-radius: 40px;</a:t>
            </a:r>
          </a:p>
          <a:p>
            <a:r>
              <a:rPr lang="en-US" sz="1200" dirty="0" smtClean="0"/>
              <a:t>}</a:t>
            </a:r>
          </a:p>
          <a:p>
            <a:r>
              <a:rPr lang="en-US" sz="1200" dirty="0" smtClean="0"/>
              <a:t>#row3{</a:t>
            </a:r>
          </a:p>
          <a:p>
            <a:r>
              <a:rPr lang="en-US" sz="1200" dirty="0" smtClean="0"/>
              <a:t>    position: relative;</a:t>
            </a:r>
          </a:p>
          <a:p>
            <a:r>
              <a:rPr lang="en-US" sz="1200" dirty="0" smtClean="0"/>
              <a:t>    width: 24vw;</a:t>
            </a:r>
          </a:p>
          <a:p>
            <a:r>
              <a:rPr lang="en-US" sz="1200" dirty="0" smtClean="0"/>
              <a:t>    height:21vh;</a:t>
            </a:r>
          </a:p>
          <a:p>
            <a:r>
              <a:rPr lang="en-US" sz="1200" dirty="0" smtClean="0"/>
              <a:t>    display: flex;</a:t>
            </a:r>
          </a:p>
          <a:p>
            <a:r>
              <a:rPr lang="en-US" sz="1200" dirty="0" smtClean="0"/>
              <a:t>    justify-content: center;</a:t>
            </a:r>
          </a:p>
          <a:p>
            <a:r>
              <a:rPr lang="en-US" sz="1200" dirty="0" smtClean="0"/>
              <a:t>     align-items: flex-end;</a:t>
            </a:r>
          </a:p>
          <a:p>
            <a:r>
              <a:rPr lang="en-US" sz="1200" dirty="0" smtClean="0"/>
              <a:t>     box-shadow: 2px 7px 16px 19px;</a:t>
            </a:r>
          </a:p>
          <a:p>
            <a:r>
              <a:rPr lang="en-US" sz="1200" dirty="0" smtClean="0"/>
              <a:t>     margin-top:51px;</a:t>
            </a:r>
          </a:p>
          <a:p>
            <a:r>
              <a:rPr lang="en-US" sz="1200" dirty="0" smtClean="0"/>
              <a:t>     margin-bottom: 51px; </a:t>
            </a:r>
          </a:p>
          <a:p>
            <a:r>
              <a:rPr lang="en-US" sz="1200" dirty="0" smtClean="0"/>
              <a:t>     margin-left: 38px;</a:t>
            </a:r>
          </a:p>
          <a:p>
            <a:r>
              <a:rPr lang="en-US" sz="1200" dirty="0" smtClean="0"/>
              <a:t>     border-radius: 40px;</a:t>
            </a:r>
          </a:p>
          <a:p>
            <a:r>
              <a:rPr lang="en-US" sz="1200" dirty="0" smtClean="0"/>
              <a:t>}</a:t>
            </a:r>
            <a:endParaRPr lang="en-US" sz="1200" dirty="0"/>
          </a:p>
        </p:txBody>
      </p:sp>
    </p:spTree>
    <p:extLst>
      <p:ext uri="{BB962C8B-B14F-4D97-AF65-F5344CB8AC3E}">
        <p14:creationId xmlns:p14="http://schemas.microsoft.com/office/powerpoint/2010/main" xmlns="" val="2857737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8083" y="515007"/>
            <a:ext cx="4419800" cy="4154984"/>
          </a:xfrm>
          <a:prstGeom prst="rect">
            <a:avLst/>
          </a:prstGeom>
          <a:noFill/>
        </p:spPr>
        <p:txBody>
          <a:bodyPr wrap="none" rtlCol="0">
            <a:spAutoFit/>
          </a:bodyPr>
          <a:lstStyle/>
          <a:p>
            <a:r>
              <a:rPr lang="en-US" sz="1200" dirty="0" smtClean="0"/>
              <a:t>#row3::before{</a:t>
            </a:r>
          </a:p>
          <a:p>
            <a:r>
              <a:rPr lang="en-US" sz="1200" dirty="0" smtClean="0"/>
              <a:t>    content: '';</a:t>
            </a:r>
          </a:p>
          <a:p>
            <a:r>
              <a:rPr lang="en-US" sz="1200" dirty="0" smtClean="0"/>
              <a:t>    background: </a:t>
            </a:r>
            <a:r>
              <a:rPr lang="en-US" sz="1200" dirty="0" err="1" smtClean="0"/>
              <a:t>url</a:t>
            </a:r>
            <a:r>
              <a:rPr lang="en-US" sz="1200" dirty="0" smtClean="0"/>
              <a:t>('3.jpeg') no-repeat center </a:t>
            </a:r>
            <a:r>
              <a:rPr lang="en-US" sz="1200" dirty="0" err="1" smtClean="0"/>
              <a:t>center</a:t>
            </a:r>
            <a:r>
              <a:rPr lang="en-US" sz="1200" dirty="0" smtClean="0"/>
              <a:t>/cover;</a:t>
            </a:r>
          </a:p>
          <a:p>
            <a:r>
              <a:rPr lang="en-US" sz="1200" dirty="0" smtClean="0"/>
              <a:t>    position: absolute;</a:t>
            </a:r>
          </a:p>
          <a:p>
            <a:r>
              <a:rPr lang="en-US" sz="1200" dirty="0" smtClean="0"/>
              <a:t>    top:0px;</a:t>
            </a:r>
          </a:p>
          <a:p>
            <a:r>
              <a:rPr lang="en-US" sz="1200" dirty="0" smtClean="0"/>
              <a:t>    left:0px;</a:t>
            </a:r>
          </a:p>
          <a:p>
            <a:r>
              <a:rPr lang="en-US" sz="1200" dirty="0" smtClean="0"/>
              <a:t>    width: 24vw;</a:t>
            </a:r>
          </a:p>
          <a:p>
            <a:r>
              <a:rPr lang="en-US" sz="1200" dirty="0" smtClean="0"/>
              <a:t>    height:21vh;</a:t>
            </a:r>
          </a:p>
          <a:p>
            <a:r>
              <a:rPr lang="en-US" sz="1200" dirty="0" smtClean="0"/>
              <a:t>    z-index: -1;</a:t>
            </a:r>
          </a:p>
          <a:p>
            <a:r>
              <a:rPr lang="en-US" sz="1200" dirty="0" smtClean="0"/>
              <a:t>    border-radius: 40px;</a:t>
            </a:r>
          </a:p>
          <a:p>
            <a:r>
              <a:rPr lang="en-US" sz="1200" dirty="0" smtClean="0"/>
              <a:t>}</a:t>
            </a:r>
          </a:p>
          <a:p>
            <a:endParaRPr lang="en-US" sz="1200" dirty="0" smtClean="0"/>
          </a:p>
          <a:p>
            <a:r>
              <a:rPr lang="en-US" sz="1200" dirty="0" smtClean="0"/>
              <a:t>#top3{</a:t>
            </a:r>
          </a:p>
          <a:p>
            <a:r>
              <a:rPr lang="en-US" sz="1200" dirty="0" smtClean="0"/>
              <a:t>    text-align: center;</a:t>
            </a:r>
          </a:p>
          <a:p>
            <a:r>
              <a:rPr lang="en-US" sz="1200" dirty="0" smtClean="0"/>
              <a:t>    </a:t>
            </a:r>
            <a:r>
              <a:rPr lang="en-US" sz="1200" dirty="0" err="1" smtClean="0"/>
              <a:t>color:red</a:t>
            </a:r>
            <a:r>
              <a:rPr lang="en-US" sz="1200" dirty="0" smtClean="0"/>
              <a:t>;</a:t>
            </a:r>
          </a:p>
          <a:p>
            <a:r>
              <a:rPr lang="en-US" sz="1200" dirty="0" smtClean="0"/>
              <a:t>    font-family: '</a:t>
            </a:r>
            <a:r>
              <a:rPr lang="en-US" sz="1200" dirty="0" err="1" smtClean="0"/>
              <a:t>Ubuntu</a:t>
            </a:r>
            <a:r>
              <a:rPr lang="en-US" sz="1200" dirty="0" smtClean="0"/>
              <a:t> Mono', </a:t>
            </a:r>
            <a:r>
              <a:rPr lang="en-US" sz="1200" dirty="0" err="1" smtClean="0"/>
              <a:t>monospace</a:t>
            </a:r>
            <a:r>
              <a:rPr lang="en-US" sz="1200" dirty="0" smtClean="0"/>
              <a:t>;</a:t>
            </a:r>
          </a:p>
          <a:p>
            <a:r>
              <a:rPr lang="en-US" sz="1200" dirty="0" smtClean="0"/>
              <a:t>}</a:t>
            </a:r>
          </a:p>
          <a:p>
            <a:r>
              <a:rPr lang="en-US" sz="1200" dirty="0" smtClean="0"/>
              <a:t>#container4{</a:t>
            </a:r>
          </a:p>
          <a:p>
            <a:r>
              <a:rPr lang="en-US" sz="1200" dirty="0" smtClean="0"/>
              <a:t>    display: grid;</a:t>
            </a:r>
          </a:p>
          <a:p>
            <a:r>
              <a:rPr lang="en-US" sz="1200" dirty="0" smtClean="0"/>
              <a:t>    grid-template-columns: repeat(auto-fit, </a:t>
            </a:r>
            <a:r>
              <a:rPr lang="en-US" sz="1200" dirty="0" err="1" smtClean="0"/>
              <a:t>minmax</a:t>
            </a:r>
            <a:r>
              <a:rPr lang="en-US" sz="1200" dirty="0" smtClean="0"/>
              <a:t>(350px, 1fr));</a:t>
            </a:r>
          </a:p>
          <a:p>
            <a:r>
              <a:rPr lang="en-US" sz="1200" dirty="0" smtClean="0"/>
              <a:t>    margin: 41px;</a:t>
            </a:r>
          </a:p>
          <a:p>
            <a:r>
              <a:rPr lang="en-US" sz="1200" dirty="0" smtClean="0"/>
              <a:t>}</a:t>
            </a:r>
            <a:endParaRPr lang="en-US" sz="1200" dirty="0"/>
          </a:p>
        </p:txBody>
      </p:sp>
    </p:spTree>
    <p:extLst>
      <p:ext uri="{BB962C8B-B14F-4D97-AF65-F5344CB8AC3E}">
        <p14:creationId xmlns:p14="http://schemas.microsoft.com/office/powerpoint/2010/main" xmlns="" val="2325995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7255" y="0"/>
            <a:ext cx="3842719" cy="5170646"/>
          </a:xfrm>
          <a:prstGeom prst="rect">
            <a:avLst/>
          </a:prstGeom>
          <a:noFill/>
        </p:spPr>
        <p:txBody>
          <a:bodyPr wrap="none" rtlCol="0">
            <a:spAutoFit/>
          </a:bodyPr>
          <a:lstStyle/>
          <a:p>
            <a:r>
              <a:rPr lang="en-US" sz="1100" dirty="0" smtClean="0"/>
              <a:t>#row4{</a:t>
            </a:r>
          </a:p>
          <a:p>
            <a:r>
              <a:rPr lang="en-US" sz="1100" dirty="0" smtClean="0"/>
              <a:t>    width: 29vw;</a:t>
            </a:r>
          </a:p>
          <a:p>
            <a:r>
              <a:rPr lang="en-US" sz="1100" dirty="0" smtClean="0"/>
              <a:t>    height: 360px;</a:t>
            </a:r>
          </a:p>
          <a:p>
            <a:r>
              <a:rPr lang="en-US" sz="1100" dirty="0" smtClean="0"/>
              <a:t>    border: 2px solid black;</a:t>
            </a:r>
          </a:p>
          <a:p>
            <a:r>
              <a:rPr lang="en-US" sz="1100" dirty="0" smtClean="0"/>
              <a:t>    </a:t>
            </a:r>
            <a:r>
              <a:rPr lang="en-US" sz="1100" dirty="0" err="1" smtClean="0"/>
              <a:t>background:url</a:t>
            </a:r>
            <a:r>
              <a:rPr lang="en-US" sz="1100" dirty="0" smtClean="0"/>
              <a:t>('a1.jpeg') no-repeat center </a:t>
            </a:r>
            <a:r>
              <a:rPr lang="en-US" sz="1100" dirty="0" err="1" smtClean="0"/>
              <a:t>center</a:t>
            </a:r>
            <a:r>
              <a:rPr lang="en-US" sz="1100" dirty="0" smtClean="0"/>
              <a:t>/cover; </a:t>
            </a:r>
          </a:p>
          <a:p>
            <a:r>
              <a:rPr lang="en-US" sz="1100" dirty="0" smtClean="0"/>
              <a:t>    display: flex;</a:t>
            </a:r>
          </a:p>
          <a:p>
            <a:r>
              <a:rPr lang="en-US" sz="1100" dirty="0" smtClean="0"/>
              <a:t>    justify-</a:t>
            </a:r>
            <a:r>
              <a:rPr lang="en-US" sz="1100" dirty="0" err="1" smtClean="0"/>
              <a:t>content:center</a:t>
            </a:r>
            <a:r>
              <a:rPr lang="en-US" sz="1100" dirty="0" smtClean="0"/>
              <a:t>;</a:t>
            </a:r>
          </a:p>
          <a:p>
            <a:r>
              <a:rPr lang="en-US" sz="1100" dirty="0" smtClean="0"/>
              <a:t>    align-</a:t>
            </a:r>
            <a:r>
              <a:rPr lang="en-US" sz="1100" dirty="0" err="1" smtClean="0"/>
              <a:t>items:flex</a:t>
            </a:r>
            <a:r>
              <a:rPr lang="en-US" sz="1100" dirty="0" smtClean="0"/>
              <a:t>-end;</a:t>
            </a:r>
          </a:p>
          <a:p>
            <a:r>
              <a:rPr lang="en-US" sz="1100" dirty="0" smtClean="0"/>
              <a:t>    border-radius: 15px;</a:t>
            </a:r>
          </a:p>
          <a:p>
            <a:r>
              <a:rPr lang="en-US" sz="1100" dirty="0" smtClean="0"/>
              <a:t>}</a:t>
            </a:r>
          </a:p>
          <a:p>
            <a:r>
              <a:rPr lang="en-US" sz="1100" dirty="0" smtClean="0"/>
              <a:t>#row5{</a:t>
            </a:r>
          </a:p>
          <a:p>
            <a:r>
              <a:rPr lang="en-US" sz="1100" dirty="0" smtClean="0"/>
              <a:t>    width: 29vw;</a:t>
            </a:r>
          </a:p>
          <a:p>
            <a:r>
              <a:rPr lang="en-US" sz="1100" dirty="0" smtClean="0"/>
              <a:t>    height: 360px;</a:t>
            </a:r>
          </a:p>
          <a:p>
            <a:r>
              <a:rPr lang="en-US" sz="1100" dirty="0" smtClean="0"/>
              <a:t>    border: 2px solid black;</a:t>
            </a:r>
          </a:p>
          <a:p>
            <a:r>
              <a:rPr lang="en-US" sz="1100" dirty="0" smtClean="0"/>
              <a:t>    </a:t>
            </a:r>
            <a:r>
              <a:rPr lang="en-US" sz="1100" dirty="0" err="1" smtClean="0"/>
              <a:t>background:url</a:t>
            </a:r>
            <a:r>
              <a:rPr lang="en-US" sz="1100" dirty="0" smtClean="0"/>
              <a:t>('a2.jpeg') no-repeat center </a:t>
            </a:r>
            <a:r>
              <a:rPr lang="en-US" sz="1100" dirty="0" err="1" smtClean="0"/>
              <a:t>center</a:t>
            </a:r>
            <a:r>
              <a:rPr lang="en-US" sz="1100" dirty="0" smtClean="0"/>
              <a:t>/cover;</a:t>
            </a:r>
          </a:p>
          <a:p>
            <a:r>
              <a:rPr lang="en-US" sz="1100" dirty="0" smtClean="0"/>
              <a:t>    display: flex;</a:t>
            </a:r>
          </a:p>
          <a:p>
            <a:r>
              <a:rPr lang="en-US" sz="1100" dirty="0" smtClean="0"/>
              <a:t>    justify-</a:t>
            </a:r>
            <a:r>
              <a:rPr lang="en-US" sz="1100" dirty="0" err="1" smtClean="0"/>
              <a:t>content:center</a:t>
            </a:r>
            <a:r>
              <a:rPr lang="en-US" sz="1100" dirty="0" smtClean="0"/>
              <a:t>;</a:t>
            </a:r>
          </a:p>
          <a:p>
            <a:r>
              <a:rPr lang="en-US" sz="1100" dirty="0" smtClean="0"/>
              <a:t>    align-</a:t>
            </a:r>
            <a:r>
              <a:rPr lang="en-US" sz="1100" dirty="0" err="1" smtClean="0"/>
              <a:t>items:flex</a:t>
            </a:r>
            <a:r>
              <a:rPr lang="en-US" sz="1100" dirty="0" smtClean="0"/>
              <a:t>-end;</a:t>
            </a:r>
          </a:p>
          <a:p>
            <a:r>
              <a:rPr lang="en-US" sz="1100" dirty="0" smtClean="0"/>
              <a:t>    border-radius: 15px;</a:t>
            </a:r>
          </a:p>
          <a:p>
            <a:r>
              <a:rPr lang="en-US" sz="1100" dirty="0" smtClean="0"/>
              <a:t>}</a:t>
            </a:r>
          </a:p>
          <a:p>
            <a:r>
              <a:rPr lang="en-US" sz="1100" dirty="0" smtClean="0"/>
              <a:t>#row6{</a:t>
            </a:r>
          </a:p>
          <a:p>
            <a:r>
              <a:rPr lang="en-US" sz="1100" dirty="0" smtClean="0"/>
              <a:t>    width: 30vw;</a:t>
            </a:r>
          </a:p>
          <a:p>
            <a:r>
              <a:rPr lang="en-US" sz="1100" dirty="0" smtClean="0"/>
              <a:t>    height: 360px;</a:t>
            </a:r>
          </a:p>
          <a:p>
            <a:r>
              <a:rPr lang="en-US" sz="1100" dirty="0" smtClean="0"/>
              <a:t>    border: 2px solid black;</a:t>
            </a:r>
          </a:p>
          <a:p>
            <a:r>
              <a:rPr lang="en-US" sz="1100" dirty="0" smtClean="0"/>
              <a:t>    </a:t>
            </a:r>
            <a:r>
              <a:rPr lang="en-US" sz="1100" dirty="0" err="1" smtClean="0"/>
              <a:t>background:url</a:t>
            </a:r>
            <a:r>
              <a:rPr lang="en-US" sz="1100" dirty="0" smtClean="0"/>
              <a:t>('a3.jpeg') no-repeat center </a:t>
            </a:r>
            <a:r>
              <a:rPr lang="en-US" sz="1100" dirty="0" err="1" smtClean="0"/>
              <a:t>center</a:t>
            </a:r>
            <a:r>
              <a:rPr lang="en-US" sz="1100" dirty="0" smtClean="0"/>
              <a:t>/cover;</a:t>
            </a:r>
          </a:p>
          <a:p>
            <a:r>
              <a:rPr lang="en-US" sz="1100" dirty="0" smtClean="0"/>
              <a:t>    display: flex;</a:t>
            </a:r>
          </a:p>
          <a:p>
            <a:r>
              <a:rPr lang="en-US" sz="1100" dirty="0" smtClean="0"/>
              <a:t>    justify-</a:t>
            </a:r>
            <a:r>
              <a:rPr lang="en-US" sz="1100" dirty="0" err="1" smtClean="0"/>
              <a:t>content:center</a:t>
            </a:r>
            <a:r>
              <a:rPr lang="en-US" sz="1100" dirty="0" smtClean="0"/>
              <a:t>;</a:t>
            </a:r>
          </a:p>
          <a:p>
            <a:r>
              <a:rPr lang="en-US" sz="1100" dirty="0" smtClean="0"/>
              <a:t>    align-</a:t>
            </a:r>
            <a:r>
              <a:rPr lang="en-US" sz="1100" dirty="0" err="1" smtClean="0"/>
              <a:t>items:flex</a:t>
            </a:r>
            <a:r>
              <a:rPr lang="en-US" sz="1100" dirty="0" smtClean="0"/>
              <a:t>-end;</a:t>
            </a:r>
          </a:p>
          <a:p>
            <a:r>
              <a:rPr lang="en-US" sz="1100" dirty="0" smtClean="0"/>
              <a:t>    border-radius: 15px;</a:t>
            </a:r>
          </a:p>
          <a:p>
            <a:r>
              <a:rPr lang="en-US" sz="1100" dirty="0" smtClean="0"/>
              <a:t>}</a:t>
            </a:r>
            <a:endParaRPr lang="en-US" sz="1100" dirty="0"/>
          </a:p>
        </p:txBody>
      </p:sp>
    </p:spTree>
    <p:extLst>
      <p:ext uri="{BB962C8B-B14F-4D97-AF65-F5344CB8AC3E}">
        <p14:creationId xmlns:p14="http://schemas.microsoft.com/office/powerpoint/2010/main" xmlns="" val="3017742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1545" y="42103"/>
            <a:ext cx="3780202" cy="5262979"/>
          </a:xfrm>
          <a:prstGeom prst="rect">
            <a:avLst/>
          </a:prstGeom>
          <a:noFill/>
        </p:spPr>
        <p:txBody>
          <a:bodyPr wrap="none" rtlCol="0">
            <a:spAutoFit/>
          </a:bodyPr>
          <a:lstStyle/>
          <a:p>
            <a:endParaRPr lang="en-US" sz="1050" dirty="0" smtClean="0"/>
          </a:p>
          <a:p>
            <a:r>
              <a:rPr lang="en-US" sz="1050" dirty="0" smtClean="0"/>
              <a:t>footer{</a:t>
            </a:r>
          </a:p>
          <a:p>
            <a:r>
              <a:rPr lang="en-US" sz="1050" dirty="0" smtClean="0"/>
              <a:t>    text-align: center;</a:t>
            </a:r>
          </a:p>
          <a:p>
            <a:r>
              <a:rPr lang="en-US" sz="1050" dirty="0" smtClean="0"/>
              <a:t>}</a:t>
            </a:r>
          </a:p>
          <a:p>
            <a:r>
              <a:rPr lang="en-US" sz="1050" dirty="0" smtClean="0"/>
              <a:t>#</a:t>
            </a:r>
            <a:r>
              <a:rPr lang="en-US" sz="1050" dirty="0" err="1" smtClean="0"/>
              <a:t>ContactUs</a:t>
            </a:r>
            <a:r>
              <a:rPr lang="en-US" sz="1050" dirty="0" smtClean="0"/>
              <a:t>{</a:t>
            </a:r>
          </a:p>
          <a:p>
            <a:r>
              <a:rPr lang="en-US" sz="1050" dirty="0" smtClean="0"/>
              <a:t>    width:100vw;</a:t>
            </a:r>
          </a:p>
          <a:p>
            <a:r>
              <a:rPr lang="en-US" sz="1050" dirty="0" smtClean="0"/>
              <a:t>    height:100vh;</a:t>
            </a:r>
          </a:p>
          <a:p>
            <a:r>
              <a:rPr lang="en-US" sz="1050" dirty="0" smtClean="0"/>
              <a:t>    </a:t>
            </a:r>
            <a:r>
              <a:rPr lang="en-US" sz="1050" dirty="0" err="1" smtClean="0"/>
              <a:t>display:flex</a:t>
            </a:r>
            <a:r>
              <a:rPr lang="en-US" sz="1050" dirty="0" smtClean="0"/>
              <a:t>;</a:t>
            </a:r>
          </a:p>
          <a:p>
            <a:r>
              <a:rPr lang="en-US" sz="1050" dirty="0" smtClean="0"/>
              <a:t>    flex-direction: column;</a:t>
            </a:r>
          </a:p>
          <a:p>
            <a:r>
              <a:rPr lang="en-US" sz="1050" dirty="0" smtClean="0"/>
              <a:t>    align-items: center;</a:t>
            </a:r>
          </a:p>
          <a:p>
            <a:r>
              <a:rPr lang="en-US" sz="1050" dirty="0" smtClean="0"/>
              <a:t>    background-color: gray;</a:t>
            </a:r>
          </a:p>
          <a:p>
            <a:r>
              <a:rPr lang="en-US" sz="1050" dirty="0" smtClean="0"/>
              <a:t>}</a:t>
            </a:r>
          </a:p>
          <a:p>
            <a:r>
              <a:rPr lang="en-US" sz="1050" dirty="0" smtClean="0"/>
              <a:t>.form-shape input, .form-shape select, .form-shape </a:t>
            </a:r>
            <a:r>
              <a:rPr lang="en-US" sz="1050" dirty="0" err="1" smtClean="0"/>
              <a:t>textarea</a:t>
            </a:r>
            <a:r>
              <a:rPr lang="en-US" sz="1050" dirty="0" smtClean="0"/>
              <a:t>{</a:t>
            </a:r>
          </a:p>
          <a:p>
            <a:r>
              <a:rPr lang="en-US" sz="1050" dirty="0" smtClean="0"/>
              <a:t>   width: 92%;</a:t>
            </a:r>
          </a:p>
          <a:p>
            <a:r>
              <a:rPr lang="en-US" sz="1050" dirty="0" smtClean="0"/>
              <a:t>   padding: 0.5rem;</a:t>
            </a:r>
          </a:p>
          <a:p>
            <a:r>
              <a:rPr lang="en-US" sz="1050" dirty="0" smtClean="0"/>
              <a:t>}</a:t>
            </a:r>
          </a:p>
          <a:p>
            <a:r>
              <a:rPr lang="en-US" sz="1050" dirty="0" smtClean="0"/>
              <a:t>::placeholder{                  </a:t>
            </a:r>
          </a:p>
          <a:p>
            <a:r>
              <a:rPr lang="en-US" sz="1050" dirty="0" smtClean="0"/>
              <a:t>    </a:t>
            </a:r>
            <a:r>
              <a:rPr lang="en-US" sz="1050" dirty="0" err="1" smtClean="0"/>
              <a:t>color:gray</a:t>
            </a:r>
            <a:r>
              <a:rPr lang="en-US" sz="1050" dirty="0" smtClean="0"/>
              <a:t>;</a:t>
            </a:r>
          </a:p>
          <a:p>
            <a:r>
              <a:rPr lang="en-US" sz="1050" dirty="0" smtClean="0"/>
              <a:t>}</a:t>
            </a:r>
          </a:p>
          <a:p>
            <a:r>
              <a:rPr lang="en-US" sz="1050" dirty="0" smtClean="0"/>
              <a:t>@media only screen and (max-width:1131px){</a:t>
            </a:r>
          </a:p>
          <a:p>
            <a:r>
              <a:rPr lang="en-US" sz="1050" dirty="0" smtClean="0"/>
              <a:t>    #row4{</a:t>
            </a:r>
          </a:p>
          <a:p>
            <a:r>
              <a:rPr lang="en-US" sz="1050" dirty="0" smtClean="0"/>
              <a:t>        width: 42vw;</a:t>
            </a:r>
          </a:p>
          <a:p>
            <a:r>
              <a:rPr lang="en-US" sz="1050" dirty="0" smtClean="0"/>
              <a:t>    }</a:t>
            </a:r>
          </a:p>
          <a:p>
            <a:r>
              <a:rPr lang="en-US" sz="1050" dirty="0" smtClean="0"/>
              <a:t>    #row5{</a:t>
            </a:r>
          </a:p>
          <a:p>
            <a:r>
              <a:rPr lang="en-US" sz="1050" dirty="0" smtClean="0"/>
              <a:t>        width:45vw;</a:t>
            </a:r>
          </a:p>
          <a:p>
            <a:r>
              <a:rPr lang="en-US" sz="1050" dirty="0" smtClean="0"/>
              <a:t>    }</a:t>
            </a:r>
          </a:p>
          <a:p>
            <a:r>
              <a:rPr lang="en-US" sz="1050" dirty="0" smtClean="0"/>
              <a:t>    #row6{</a:t>
            </a:r>
          </a:p>
          <a:p>
            <a:r>
              <a:rPr lang="en-US" sz="1050" dirty="0" smtClean="0"/>
              <a:t>        margin-top: 20px;</a:t>
            </a:r>
          </a:p>
          <a:p>
            <a:r>
              <a:rPr lang="en-US" sz="1050" dirty="0" smtClean="0"/>
              <a:t>        width:90vw;</a:t>
            </a:r>
          </a:p>
          <a:p>
            <a:r>
              <a:rPr lang="en-US" sz="1050" dirty="0" smtClean="0"/>
              <a:t>    }</a:t>
            </a:r>
          </a:p>
          <a:p>
            <a:r>
              <a:rPr lang="en-US" sz="1050" dirty="0" smtClean="0"/>
              <a:t>}</a:t>
            </a:r>
          </a:p>
          <a:p>
            <a:endParaRPr lang="en-US" sz="1050" dirty="0"/>
          </a:p>
        </p:txBody>
      </p:sp>
    </p:spTree>
    <p:extLst>
      <p:ext uri="{BB962C8B-B14F-4D97-AF65-F5344CB8AC3E}">
        <p14:creationId xmlns:p14="http://schemas.microsoft.com/office/powerpoint/2010/main" xmlns="" val="1741498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2000" b="1" i="0" dirty="0">
                <a:solidFill>
                  <a:srgbClr val="1D2125"/>
                </a:solidFill>
                <a:effectLst/>
                <a:latin typeface="-apple-system"/>
              </a:rPr>
              <a:t>Front End Development</a:t>
            </a:r>
            <a:br>
              <a:rPr lang="en-US" sz="2000" b="1" i="0" dirty="0">
                <a:solidFill>
                  <a:srgbClr val="1D2125"/>
                </a:solidFill>
                <a:effectLst/>
                <a:latin typeface="-apple-system"/>
              </a:rPr>
            </a:b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Using  HTML &amp; CSS we have developed a front end web page based on education purpose. </a:t>
            </a:r>
            <a:r>
              <a:rPr lang="en-US" b="0" i="0" dirty="0">
                <a:solidFill>
                  <a:srgbClr val="1D2125"/>
                </a:solidFill>
                <a:effectLst/>
                <a:latin typeface="-apple-system"/>
              </a:rPr>
              <a:t>I</a:t>
            </a:r>
            <a:r>
              <a:rPr lang="en-US" b="0" i="0" dirty="0">
                <a:solidFill>
                  <a:schemeClr val="bg1"/>
                </a:solidFill>
                <a:effectLst/>
                <a:latin typeface="-apple-system"/>
              </a:rPr>
              <a:t>n full-stack development, front-end development is typically focused on creating the visual and interactive elements of the application that users interact with.</a:t>
            </a:r>
            <a:endParaRPr dirty="0">
              <a:solidFill>
                <a:schemeClr val="bg1"/>
              </a:solidFill>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1891398651"/>
              </p:ext>
            </p:extLst>
          </p:nvPr>
        </p:nvGraphicFramePr>
        <p:xfrm>
          <a:off x="144700" y="2345525"/>
          <a:ext cx="4279525" cy="2590620"/>
        </p:xfrm>
        <a:graphic>
          <a:graphicData uri="http://schemas.openxmlformats.org/drawingml/2006/table">
            <a:tbl>
              <a:tblPr>
                <a:noFill/>
                <a:tableStyleId>{E1B0B87E-BAB3-4EDD-83A3-26742FE373EF}</a:tableStyleId>
              </a:tblPr>
              <a:tblGrid>
                <a:gridCol w="1739400">
                  <a:extLst>
                    <a:ext uri="{9D8B030D-6E8A-4147-A177-3AD203B41FA5}">
                      <a16:colId xmlns:a16="http://schemas.microsoft.com/office/drawing/2014/main" xmlns="" val="20000"/>
                    </a:ext>
                  </a:extLst>
                </a:gridCol>
                <a:gridCol w="1725800">
                  <a:extLst>
                    <a:ext uri="{9D8B030D-6E8A-4147-A177-3AD203B41FA5}">
                      <a16:colId xmlns:a16="http://schemas.microsoft.com/office/drawing/2014/main" xmlns="" val="20001"/>
                    </a:ext>
                  </a:extLst>
                </a:gridCol>
                <a:gridCol w="814325">
                  <a:extLst>
                    <a:ext uri="{9D8B030D-6E8A-4147-A177-3AD203B41FA5}">
                      <a16:colId xmlns:a16="http://schemas.microsoft.com/office/drawing/2014/main" xmlns=""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latin typeface="Arial Black" pitchFamily="34" charset="0"/>
                          <a:cs typeface="Arial" pitchFamily="34" charset="0"/>
                        </a:rPr>
                        <a:t>LMS Username</a:t>
                      </a:r>
                      <a:endParaRPr sz="1400" b="1" u="none" strike="noStrike" cap="none">
                        <a:solidFill>
                          <a:schemeClr val="lt2"/>
                        </a:solidFill>
                        <a:latin typeface="Arial Black" pitchFamily="34" charset="0"/>
                        <a:cs typeface="Arial" pitchFamily="34" charset="0"/>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lvl="0" indent="0" algn="l" rtl="0">
                        <a:spcBef>
                          <a:spcPts val="0"/>
                        </a:spcBef>
                        <a:spcAft>
                          <a:spcPts val="0"/>
                        </a:spcAft>
                        <a:buNone/>
                      </a:pPr>
                      <a:r>
                        <a:rPr lang="en-GB" sz="1400" b="1" i="0" dirty="0" smtClean="0">
                          <a:solidFill>
                            <a:schemeClr val="bg1"/>
                          </a:solidFill>
                          <a:effectLst/>
                          <a:latin typeface="Arial Black" pitchFamily="34" charset="0"/>
                          <a:cs typeface="Arial" pitchFamily="34" charset="0"/>
                        </a:rPr>
                        <a:t>2115a827</a:t>
                      </a:r>
                      <a:endParaRPr sz="1400" b="1" dirty="0">
                        <a:solidFill>
                          <a:schemeClr val="bg1"/>
                        </a:solidFill>
                        <a:latin typeface="Arial Black" pitchFamily="34" charset="0"/>
                        <a:cs typeface="Arial" pitchFamily="34" charset="0"/>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RANJITH</a:t>
                      </a:r>
                      <a:r>
                        <a:rPr lang="en-US" b="1" baseline="0" dirty="0" smtClean="0">
                          <a:solidFill>
                            <a:schemeClr val="bg1"/>
                          </a:solidFill>
                        </a:rPr>
                        <a:t> V</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A8_13</a:t>
                      </a:r>
                      <a:endParaRPr b="1" dirty="0">
                        <a:solidFill>
                          <a:schemeClr val="bg1"/>
                        </a:solidFill>
                      </a:endParaRPr>
                    </a:p>
                  </a:txBody>
                  <a:tcPr marL="91425" marR="91425" marT="91425" marB="91425"/>
                </a:tc>
                <a:extLst>
                  <a:ext uri="{0D108BD9-81ED-4DB2-BD59-A6C34878D82A}">
                    <a16:rowId xmlns:a16="http://schemas.microsoft.com/office/drawing/2014/main" xmlns="" val="10001"/>
                  </a:ext>
                </a:extLst>
              </a:tr>
              <a:tr h="0">
                <a:tc>
                  <a:txBody>
                    <a:bodyPr/>
                    <a:lstStyle/>
                    <a:p>
                      <a:pPr marL="0" lvl="0" indent="0" algn="l" rtl="0">
                        <a:spcBef>
                          <a:spcPts val="0"/>
                        </a:spcBef>
                        <a:spcAft>
                          <a:spcPts val="0"/>
                        </a:spcAft>
                        <a:buNone/>
                      </a:pPr>
                      <a:r>
                        <a:rPr lang="en-US" sz="1400" b="1" dirty="0" smtClean="0">
                          <a:solidFill>
                            <a:schemeClr val="bg1"/>
                          </a:solidFill>
                          <a:latin typeface="Arial Black" pitchFamily="34" charset="0"/>
                          <a:cs typeface="Arial" pitchFamily="34" charset="0"/>
                        </a:rPr>
                        <a:t>2115a84</a:t>
                      </a:r>
                      <a:endParaRPr sz="1400" b="1" dirty="0">
                        <a:solidFill>
                          <a:schemeClr val="bg1"/>
                        </a:solidFill>
                        <a:latin typeface="Arial Black" pitchFamily="34" charset="0"/>
                        <a:cs typeface="Arial" pitchFamily="34" charset="0"/>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DEEPAKRAJAN</a:t>
                      </a:r>
                      <a:r>
                        <a:rPr lang="en-US" b="1" baseline="0" dirty="0" smtClean="0">
                          <a:solidFill>
                            <a:schemeClr val="bg1"/>
                          </a:solidFill>
                        </a:rPr>
                        <a:t> R</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A8_13</a:t>
                      </a:r>
                      <a:endParaRPr b="1" dirty="0">
                        <a:solidFill>
                          <a:schemeClr val="bg1"/>
                        </a:solidFill>
                      </a:endParaRPr>
                    </a:p>
                  </a:txBody>
                  <a:tcPr marL="91425" marR="91425" marT="91425" marB="91425"/>
                </a:tc>
                <a:extLst>
                  <a:ext uri="{0D108BD9-81ED-4DB2-BD59-A6C34878D82A}">
                    <a16:rowId xmlns:a16="http://schemas.microsoft.com/office/drawing/2014/main" xmlns="" val="10002"/>
                  </a:ext>
                </a:extLst>
              </a:tr>
              <a:tr h="0">
                <a:tc>
                  <a:txBody>
                    <a:bodyPr/>
                    <a:lstStyle/>
                    <a:p>
                      <a:pPr marL="0" lvl="0" indent="0" algn="l" rtl="0">
                        <a:spcBef>
                          <a:spcPts val="0"/>
                        </a:spcBef>
                        <a:spcAft>
                          <a:spcPts val="0"/>
                        </a:spcAft>
                        <a:buNone/>
                      </a:pPr>
                      <a:r>
                        <a:rPr lang="en-GB" sz="1400" b="1" i="0" dirty="0" smtClean="0">
                          <a:solidFill>
                            <a:schemeClr val="bg1"/>
                          </a:solidFill>
                          <a:effectLst/>
                          <a:latin typeface="Arial Black" pitchFamily="34" charset="0"/>
                          <a:cs typeface="Arial" pitchFamily="34" charset="0"/>
                        </a:rPr>
                        <a:t>2115a822</a:t>
                      </a:r>
                      <a:endParaRPr sz="1400" b="1" dirty="0">
                        <a:solidFill>
                          <a:schemeClr val="bg1"/>
                        </a:solidFill>
                        <a:latin typeface="Arial Black" pitchFamily="34" charset="0"/>
                        <a:cs typeface="Arial" pitchFamily="34" charset="0"/>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MOHAMMED</a:t>
                      </a:r>
                      <a:r>
                        <a:rPr lang="en-US" b="1" baseline="0" dirty="0" smtClean="0">
                          <a:solidFill>
                            <a:schemeClr val="bg1"/>
                          </a:solidFill>
                        </a:rPr>
                        <a:t> JAMALUDDIN S</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A8_13</a:t>
                      </a:r>
                      <a:endParaRPr b="1" dirty="0">
                        <a:solidFill>
                          <a:schemeClr val="bg1"/>
                        </a:solidFill>
                      </a:endParaRPr>
                    </a:p>
                  </a:txBody>
                  <a:tcPr marL="91425" marR="91425" marT="91425" marB="91425"/>
                </a:tc>
                <a:extLst>
                  <a:ext uri="{0D108BD9-81ED-4DB2-BD59-A6C34878D82A}">
                    <a16:rowId xmlns:a16="http://schemas.microsoft.com/office/drawing/2014/main" xmlns="" val="10003"/>
                  </a:ext>
                </a:extLst>
              </a:tr>
              <a:tr h="0">
                <a:tc>
                  <a:txBody>
                    <a:bodyPr/>
                    <a:lstStyle/>
                    <a:p>
                      <a:pPr marL="0" lvl="0" indent="0" algn="l" rtl="0">
                        <a:spcBef>
                          <a:spcPts val="0"/>
                        </a:spcBef>
                        <a:spcAft>
                          <a:spcPts val="0"/>
                        </a:spcAft>
                        <a:buNone/>
                      </a:pPr>
                      <a:r>
                        <a:rPr lang="en-US" sz="1400" b="1" dirty="0" smtClean="0">
                          <a:solidFill>
                            <a:schemeClr val="bg1"/>
                          </a:solidFill>
                          <a:latin typeface="Arial Black" pitchFamily="34" charset="0"/>
                          <a:cs typeface="Arial" pitchFamily="34" charset="0"/>
                        </a:rPr>
                        <a:t>2115a844</a:t>
                      </a:r>
                      <a:endParaRPr sz="1400" b="1" dirty="0">
                        <a:solidFill>
                          <a:schemeClr val="bg1"/>
                        </a:solidFill>
                        <a:latin typeface="Arial Black" pitchFamily="34" charset="0"/>
                        <a:cs typeface="Arial" pitchFamily="34" charset="0"/>
                      </a:endParaRPr>
                    </a:p>
                  </a:txBody>
                  <a:tcPr marL="91425" marR="91425" marT="91425" marB="91425"/>
                </a:tc>
                <a:tc>
                  <a:txBody>
                    <a:bodyPr/>
                    <a:lstStyle/>
                    <a:p>
                      <a:pPr marL="0" lvl="0" indent="0" algn="l" rtl="0">
                        <a:spcBef>
                          <a:spcPts val="0"/>
                        </a:spcBef>
                        <a:spcAft>
                          <a:spcPts val="0"/>
                        </a:spcAft>
                        <a:buNone/>
                      </a:pPr>
                      <a:r>
                        <a:rPr lang="en-US" altLang="zh-CN" b="1" dirty="0" smtClean="0">
                          <a:solidFill>
                            <a:schemeClr val="bg1"/>
                          </a:solidFill>
                        </a:rPr>
                        <a:t>SUNDAR</a:t>
                      </a:r>
                      <a:r>
                        <a:rPr lang="en-US" altLang="zh-CN" b="1" baseline="0" dirty="0" smtClean="0">
                          <a:solidFill>
                            <a:schemeClr val="bg1"/>
                          </a:solidFill>
                        </a:rPr>
                        <a:t> K</a:t>
                      </a:r>
                      <a:endParaRPr lang="zh-CN" altLang="en-US"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A8_13</a:t>
                      </a:r>
                      <a:endParaRPr b="1" dirty="0">
                        <a:solidFill>
                          <a:schemeClr val="bg1"/>
                        </a:solidFill>
                      </a:endParaRPr>
                    </a:p>
                  </a:txBody>
                  <a:tcPr marL="91425" marR="91425" marT="91425" marB="91425"/>
                </a:tc>
                <a:extLst>
                  <a:ext uri="{0D108BD9-81ED-4DB2-BD59-A6C34878D82A}">
                    <a16:rowId xmlns:a16="http://schemas.microsoft.com/office/drawing/2014/main" xmlns=""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latin typeface="Arial Black" pitchFamily="34" charset="0"/>
                        <a:cs typeface="Arial" pitchFamily="34"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199" y="65187"/>
            <a:ext cx="4746812" cy="5078313"/>
          </a:xfrm>
          <a:prstGeom prst="rect">
            <a:avLst/>
          </a:prstGeom>
          <a:noFill/>
        </p:spPr>
        <p:txBody>
          <a:bodyPr wrap="none" rtlCol="0">
            <a:spAutoFit/>
          </a:bodyPr>
          <a:lstStyle/>
          <a:p>
            <a:r>
              <a:rPr lang="en-US" sz="1200" dirty="0" smtClean="0"/>
              <a:t>@media only screen and (min-width:600px) and (max-width:781px)</a:t>
            </a:r>
          </a:p>
          <a:p>
            <a:r>
              <a:rPr lang="en-US" sz="1200" dirty="0" smtClean="0"/>
              <a:t>{</a:t>
            </a:r>
          </a:p>
          <a:p>
            <a:r>
              <a:rPr lang="en-US" sz="1200" dirty="0" smtClean="0"/>
              <a:t>    #row4{</a:t>
            </a:r>
          </a:p>
          <a:p>
            <a:r>
              <a:rPr lang="en-US" sz="1200" dirty="0" smtClean="0"/>
              <a:t>        width:84vw;</a:t>
            </a:r>
          </a:p>
          <a:p>
            <a:r>
              <a:rPr lang="en-US" sz="1200" dirty="0" smtClean="0"/>
              <a:t>        margin: auto;</a:t>
            </a:r>
          </a:p>
          <a:p>
            <a:r>
              <a:rPr lang="en-US" sz="1200" dirty="0" smtClean="0"/>
              <a:t>        margin-left: 22px;</a:t>
            </a:r>
          </a:p>
          <a:p>
            <a:r>
              <a:rPr lang="en-US" sz="1200" dirty="0" smtClean="0"/>
              <a:t>    }</a:t>
            </a:r>
          </a:p>
          <a:p>
            <a:r>
              <a:rPr lang="en-US" sz="1200" dirty="0" smtClean="0"/>
              <a:t>    #row5{</a:t>
            </a:r>
          </a:p>
          <a:p>
            <a:r>
              <a:rPr lang="en-US" sz="1200" dirty="0" smtClean="0"/>
              <a:t>        </a:t>
            </a:r>
          </a:p>
          <a:p>
            <a:r>
              <a:rPr lang="en-US" sz="1200" dirty="0" smtClean="0"/>
              <a:t>        width:84vw;</a:t>
            </a:r>
          </a:p>
          <a:p>
            <a:r>
              <a:rPr lang="en-US" sz="1200" dirty="0" smtClean="0"/>
              <a:t>        margin: auto;</a:t>
            </a:r>
          </a:p>
          <a:p>
            <a:r>
              <a:rPr lang="en-US" sz="1200" dirty="0" smtClean="0"/>
              <a:t>        margin-top: 20px;</a:t>
            </a:r>
          </a:p>
          <a:p>
            <a:r>
              <a:rPr lang="en-US" sz="1200" dirty="0" smtClean="0"/>
              <a:t>        margin-left: 22px;</a:t>
            </a:r>
          </a:p>
          <a:p>
            <a:r>
              <a:rPr lang="en-US" sz="1200" dirty="0" smtClean="0"/>
              <a:t>    }</a:t>
            </a:r>
          </a:p>
          <a:p>
            <a:r>
              <a:rPr lang="en-US" sz="1200" dirty="0" smtClean="0"/>
              <a:t>    #row6{</a:t>
            </a:r>
          </a:p>
          <a:p>
            <a:r>
              <a:rPr lang="en-US" sz="1200" dirty="0" smtClean="0"/>
              <a:t>        width:84vw;</a:t>
            </a:r>
          </a:p>
          <a:p>
            <a:r>
              <a:rPr lang="en-US" sz="1200" dirty="0" smtClean="0"/>
              <a:t>        margin: auto;</a:t>
            </a:r>
          </a:p>
          <a:p>
            <a:r>
              <a:rPr lang="en-US" sz="1200" dirty="0" smtClean="0"/>
              <a:t>        margin-top: 20px;</a:t>
            </a:r>
          </a:p>
          <a:p>
            <a:r>
              <a:rPr lang="en-US" sz="1200" dirty="0" smtClean="0"/>
              <a:t>        margin-left: 22px;</a:t>
            </a:r>
          </a:p>
          <a:p>
            <a:r>
              <a:rPr lang="en-US" sz="1200" dirty="0" smtClean="0"/>
              <a:t>    }</a:t>
            </a:r>
          </a:p>
          <a:p>
            <a:r>
              <a:rPr lang="en-US" sz="1200" dirty="0" smtClean="0"/>
              <a:t>}</a:t>
            </a:r>
          </a:p>
          <a:p>
            <a:r>
              <a:rPr lang="en-US" sz="1200" dirty="0" smtClean="0"/>
              <a:t>@media only screen and (max-width:600px){</a:t>
            </a:r>
          </a:p>
          <a:p>
            <a:r>
              <a:rPr lang="en-US" sz="1200" dirty="0" smtClean="0"/>
              <a:t>    #row4{</a:t>
            </a:r>
          </a:p>
          <a:p>
            <a:r>
              <a:rPr lang="en-US" sz="1200" dirty="0" smtClean="0"/>
              <a:t>        width:78vw;</a:t>
            </a:r>
          </a:p>
          <a:p>
            <a:r>
              <a:rPr lang="en-US" sz="1200" dirty="0" smtClean="0"/>
              <a:t>        margin: auto;</a:t>
            </a:r>
          </a:p>
          <a:p>
            <a:r>
              <a:rPr lang="en-US" sz="1200" dirty="0" smtClean="0"/>
              <a:t>        margin-left: 3px;</a:t>
            </a:r>
          </a:p>
          <a:p>
            <a:r>
              <a:rPr lang="en-US" sz="1200" dirty="0" smtClean="0"/>
              <a:t>    }</a:t>
            </a:r>
          </a:p>
        </p:txBody>
      </p:sp>
    </p:spTree>
    <p:extLst>
      <p:ext uri="{BB962C8B-B14F-4D97-AF65-F5344CB8AC3E}">
        <p14:creationId xmlns:p14="http://schemas.microsoft.com/office/powerpoint/2010/main" xmlns="" val="2119212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7159" y="270873"/>
            <a:ext cx="3339376" cy="4893647"/>
          </a:xfrm>
          <a:prstGeom prst="rect">
            <a:avLst/>
          </a:prstGeom>
          <a:noFill/>
        </p:spPr>
        <p:txBody>
          <a:bodyPr wrap="none" rtlCol="0">
            <a:spAutoFit/>
          </a:bodyPr>
          <a:lstStyle/>
          <a:p>
            <a:r>
              <a:rPr lang="en-US" sz="1200" dirty="0" smtClean="0"/>
              <a:t> #row5{</a:t>
            </a:r>
          </a:p>
          <a:p>
            <a:r>
              <a:rPr lang="en-US" sz="1200" dirty="0" smtClean="0"/>
              <a:t>        </a:t>
            </a:r>
          </a:p>
          <a:p>
            <a:r>
              <a:rPr lang="en-US" sz="1200" dirty="0" smtClean="0"/>
              <a:t>        width:78vw;</a:t>
            </a:r>
          </a:p>
          <a:p>
            <a:r>
              <a:rPr lang="en-US" sz="1200" dirty="0" smtClean="0"/>
              <a:t>        margin: auto;</a:t>
            </a:r>
          </a:p>
          <a:p>
            <a:r>
              <a:rPr lang="en-US" sz="1200" dirty="0" smtClean="0"/>
              <a:t>        margin-top: 20px;</a:t>
            </a:r>
          </a:p>
          <a:p>
            <a:r>
              <a:rPr lang="en-US" sz="1200" dirty="0" smtClean="0"/>
              <a:t>        margin-left: 3px;</a:t>
            </a:r>
          </a:p>
          <a:p>
            <a:r>
              <a:rPr lang="en-US" sz="1200" dirty="0" smtClean="0"/>
              <a:t>    }</a:t>
            </a:r>
          </a:p>
          <a:p>
            <a:r>
              <a:rPr lang="en-US" sz="1200" dirty="0" smtClean="0"/>
              <a:t>    #row6{</a:t>
            </a:r>
          </a:p>
          <a:p>
            <a:r>
              <a:rPr lang="en-US" sz="1200" dirty="0" smtClean="0"/>
              <a:t>        width:78vw;</a:t>
            </a:r>
          </a:p>
          <a:p>
            <a:r>
              <a:rPr lang="en-US" sz="1200" dirty="0" smtClean="0"/>
              <a:t>        margin: auto;</a:t>
            </a:r>
          </a:p>
          <a:p>
            <a:r>
              <a:rPr lang="en-US" sz="1200" dirty="0" smtClean="0"/>
              <a:t>        margin-top: 20px;</a:t>
            </a:r>
          </a:p>
          <a:p>
            <a:r>
              <a:rPr lang="en-US" sz="1200" dirty="0" smtClean="0"/>
              <a:t>        margin-left: 3px;</a:t>
            </a:r>
          </a:p>
          <a:p>
            <a:r>
              <a:rPr lang="en-US" sz="1200" dirty="0" smtClean="0"/>
              <a:t>    }</a:t>
            </a:r>
          </a:p>
          <a:p>
            <a:r>
              <a:rPr lang="en-US" sz="1200" dirty="0" smtClean="0"/>
              <a:t>}</a:t>
            </a:r>
          </a:p>
          <a:p>
            <a:r>
              <a:rPr lang="en-US" sz="1200" dirty="0" smtClean="0"/>
              <a:t>@media only screen and (min-height:1000px){</a:t>
            </a:r>
          </a:p>
          <a:p>
            <a:r>
              <a:rPr lang="en-US" sz="1200" dirty="0" smtClean="0"/>
              <a:t>    #</a:t>
            </a:r>
            <a:r>
              <a:rPr lang="en-US" sz="1200" dirty="0" err="1" smtClean="0"/>
              <a:t>navbar</a:t>
            </a:r>
            <a:r>
              <a:rPr lang="en-US" sz="1200" dirty="0" smtClean="0"/>
              <a:t>{</a:t>
            </a:r>
          </a:p>
          <a:p>
            <a:r>
              <a:rPr lang="en-US" sz="1200" dirty="0" smtClean="0"/>
              <a:t>        height:10vh;</a:t>
            </a:r>
          </a:p>
          <a:p>
            <a:r>
              <a:rPr lang="en-US" sz="1200" dirty="0" smtClean="0"/>
              <a:t>    }</a:t>
            </a:r>
          </a:p>
          <a:p>
            <a:r>
              <a:rPr lang="en-US" sz="1200" dirty="0" smtClean="0"/>
              <a:t>    #container1::before{</a:t>
            </a:r>
          </a:p>
          <a:p>
            <a:r>
              <a:rPr lang="en-US" sz="1200" dirty="0" smtClean="0"/>
              <a:t>        height:39vh;</a:t>
            </a:r>
          </a:p>
          <a:p>
            <a:r>
              <a:rPr lang="en-US" sz="1200" dirty="0" smtClean="0"/>
              <a:t>    }</a:t>
            </a:r>
          </a:p>
          <a:p>
            <a:r>
              <a:rPr lang="en-US" sz="1200" dirty="0" smtClean="0"/>
              <a:t>    #container1{</a:t>
            </a:r>
          </a:p>
          <a:p>
            <a:r>
              <a:rPr lang="en-US" sz="1200" dirty="0" smtClean="0"/>
              <a:t>        height:44vh</a:t>
            </a:r>
          </a:p>
          <a:p>
            <a:r>
              <a:rPr lang="en-US" sz="1200" dirty="0" smtClean="0"/>
              <a:t>    }</a:t>
            </a:r>
          </a:p>
          <a:p>
            <a:r>
              <a:rPr lang="en-US" sz="1200" dirty="0" smtClean="0"/>
              <a:t>}</a:t>
            </a:r>
          </a:p>
          <a:p>
            <a:endParaRPr 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Pictures\Screenshots\Screenshot (1).png"/>
          <p:cNvPicPr>
            <a:picLocks noChangeAspect="1" noChangeArrowheads="1"/>
          </p:cNvPicPr>
          <p:nvPr/>
        </p:nvPicPr>
        <p:blipFill>
          <a:blip r:embed="rId2"/>
          <a:srcRect/>
          <a:stretch>
            <a:fillRect/>
          </a:stretch>
        </p:blipFill>
        <p:spPr bwMode="auto">
          <a:xfrm>
            <a:off x="493986" y="215096"/>
            <a:ext cx="8240111" cy="4730022"/>
          </a:xfrm>
          <a:prstGeom prst="rect">
            <a:avLst/>
          </a:prstGeom>
          <a:noFill/>
        </p:spPr>
      </p:pic>
    </p:spTree>
    <p:extLst>
      <p:ext uri="{BB962C8B-B14F-4D97-AF65-F5344CB8AC3E}">
        <p14:creationId xmlns:p14="http://schemas.microsoft.com/office/powerpoint/2010/main" xmlns="" val="19453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Pictures\Screenshots\Screenshot (2).png"/>
          <p:cNvPicPr>
            <a:picLocks noChangeAspect="1" noChangeArrowheads="1"/>
          </p:cNvPicPr>
          <p:nvPr/>
        </p:nvPicPr>
        <p:blipFill>
          <a:blip r:embed="rId2"/>
          <a:srcRect/>
          <a:stretch>
            <a:fillRect/>
          </a:stretch>
        </p:blipFill>
        <p:spPr bwMode="auto">
          <a:xfrm>
            <a:off x="994696" y="315310"/>
            <a:ext cx="7481417" cy="4481480"/>
          </a:xfrm>
          <a:prstGeom prst="rect">
            <a:avLst/>
          </a:prstGeom>
          <a:noFill/>
        </p:spPr>
      </p:pic>
    </p:spTree>
    <p:extLst>
      <p:ext uri="{BB962C8B-B14F-4D97-AF65-F5344CB8AC3E}">
        <p14:creationId xmlns:p14="http://schemas.microsoft.com/office/powerpoint/2010/main" xmlns="" val="1791323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Pictures\Screenshots\Screenshot (3).png"/>
          <p:cNvPicPr>
            <a:picLocks noChangeAspect="1" noChangeArrowheads="1"/>
          </p:cNvPicPr>
          <p:nvPr/>
        </p:nvPicPr>
        <p:blipFill>
          <a:blip r:embed="rId2"/>
          <a:srcRect/>
          <a:stretch>
            <a:fillRect/>
          </a:stretch>
        </p:blipFill>
        <p:spPr bwMode="auto">
          <a:xfrm>
            <a:off x="787854" y="416378"/>
            <a:ext cx="7481411" cy="4512974"/>
          </a:xfrm>
          <a:prstGeom prst="rect">
            <a:avLst/>
          </a:prstGeom>
          <a:noFill/>
        </p:spPr>
      </p:pic>
    </p:spTree>
    <p:extLst>
      <p:ext uri="{BB962C8B-B14F-4D97-AF65-F5344CB8AC3E}">
        <p14:creationId xmlns:p14="http://schemas.microsoft.com/office/powerpoint/2010/main" xmlns="" val="1946407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B7EFD91-3E94-2B33-05C5-3487CF151DDE}"/>
              </a:ext>
            </a:extLst>
          </p:cNvPr>
          <p:cNvSpPr>
            <a:spLocks noGrp="1"/>
          </p:cNvSpPr>
          <p:nvPr>
            <p:ph type="body" idx="1"/>
          </p:nvPr>
        </p:nvSpPr>
        <p:spPr/>
        <p:txBody>
          <a:bodyPr/>
          <a:lstStyle/>
          <a:p>
            <a:r>
              <a:rPr lang="en-US" dirty="0"/>
              <a:t>In conclusion, front-end development is a critical aspect of web development that involves designing and developing the visual and interactive components of a website. It requires knowledge of HTML, CSS, and JavaScript, as well as an understanding of user experience (UX) and user interface (UI) design principles.</a:t>
            </a:r>
          </a:p>
          <a:p>
            <a:r>
              <a:rPr lang="en-US" dirty="0"/>
              <a:t>The front-end developer is responsible for creating an engaging user experience by designing and implementing the layout, typography, color schemes, and graphics of a website. They also ensure that the website is responsive and accessible across multiple devices and platforms.</a:t>
            </a:r>
          </a:p>
          <a:p>
            <a:endParaRPr lang="en-US" dirty="0"/>
          </a:p>
        </p:txBody>
      </p:sp>
    </p:spTree>
    <p:extLst>
      <p:ext uri="{BB962C8B-B14F-4D97-AF65-F5344CB8AC3E}">
        <p14:creationId xmlns:p14="http://schemas.microsoft.com/office/powerpoint/2010/main" xmlns="" val="876154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32148DC-8B4D-D651-29FB-B7967E2C6B42}"/>
              </a:ext>
            </a:extLst>
          </p:cNvPr>
          <p:cNvSpPr>
            <a:spLocks noGrp="1"/>
          </p:cNvSpPr>
          <p:nvPr>
            <p:ph type="body" idx="1"/>
          </p:nvPr>
        </p:nvSpPr>
        <p:spPr>
          <a:xfrm>
            <a:off x="3257550" y="1062991"/>
            <a:ext cx="5886449" cy="1508760"/>
          </a:xfrm>
        </p:spPr>
        <p:txBody>
          <a:bodyPr/>
          <a:lstStyle/>
          <a:p>
            <a:r>
              <a:rPr lang="en-US" sz="1500" dirty="0">
                <a:solidFill>
                  <a:schemeClr val="tx1"/>
                </a:solidFill>
              </a:rPr>
              <a:t>Front-end development is a constantly evolving field, with new technologies and frameworks emerging regularly. Therefore, it is crucial for front-end developers to keep up with the latest trends and developments in the industry to create modern and functional websites that meet the needs of users and businesses alike.</a:t>
            </a:r>
          </a:p>
          <a:p>
            <a:endParaRPr lang="en-US" sz="1500" dirty="0">
              <a:solidFill>
                <a:schemeClr val="tx1"/>
              </a:solidFill>
            </a:endParaRPr>
          </a:p>
        </p:txBody>
      </p:sp>
    </p:spTree>
    <p:extLst>
      <p:ext uri="{BB962C8B-B14F-4D97-AF65-F5344CB8AC3E}">
        <p14:creationId xmlns:p14="http://schemas.microsoft.com/office/powerpoint/2010/main" xmlns="" val="644747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A8D4A35-7F86-9F88-B2CD-12DF28240A39}"/>
              </a:ext>
            </a:extLst>
          </p:cNvPr>
          <p:cNvSpPr>
            <a:spLocks noGrp="1"/>
          </p:cNvSpPr>
          <p:nvPr>
            <p:ph type="body" idx="1"/>
          </p:nvPr>
        </p:nvSpPr>
        <p:spPr>
          <a:xfrm>
            <a:off x="1085851" y="1634490"/>
            <a:ext cx="7086600" cy="2148840"/>
          </a:xfrm>
        </p:spPr>
        <p:txBody>
          <a:bodyPr/>
          <a:lstStyle/>
          <a:p>
            <a:r>
              <a:rPr lang="en-US" sz="1600" dirty="0">
                <a:solidFill>
                  <a:schemeClr val="tx1"/>
                </a:solidFill>
              </a:rPr>
              <a:t>In summary, front-end development plays a crucial role in creating visually appealing and engaging websites that attract and retain users. With the right skills and knowledge, front-end developers can create effective user interfaces that provide an exceptional user experience, thereby contributing to the success of a website and its business.</a:t>
            </a:r>
          </a:p>
          <a:p>
            <a:endParaRPr lang="en-US" dirty="0"/>
          </a:p>
        </p:txBody>
      </p:sp>
    </p:spTree>
    <p:extLst>
      <p:ext uri="{BB962C8B-B14F-4D97-AF65-F5344CB8AC3E}">
        <p14:creationId xmlns:p14="http://schemas.microsoft.com/office/powerpoint/2010/main" xmlns="" val="1015531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solidFill>
            <a:schemeClr val="tx1">
              <a:lumMod val="95000"/>
              <a:lumOff val="5000"/>
            </a:schemeClr>
          </a:solidFill>
          <a:ln>
            <a:noFill/>
          </a:ln>
        </p:spPr>
        <p:txBody>
          <a:bodyPr spcFirstLastPara="1" wrap="square" lIns="91425" tIns="45700" rIns="91425" bIns="45700" anchor="ctr" anchorCtr="0">
            <a:spAutoFit/>
          </a:bodyPr>
          <a:lstStyle/>
          <a:p>
            <a:pPr marL="0" lvl="0" indent="0"/>
            <a:r>
              <a:rPr lang="en-US" b="0" i="0" dirty="0" smtClean="0">
                <a:solidFill>
                  <a:schemeClr val="tx1">
                    <a:lumMod val="95000"/>
                    <a:lumOff val="5000"/>
                  </a:schemeClr>
                </a:solidFill>
                <a:latin typeface="EB Garamond SemiBold"/>
                <a:ea typeface="EB Garamond SemiBold"/>
                <a:cs typeface="EB Garamond SemiBold"/>
                <a:sym typeface="EB Garamond SemiBold"/>
                <a:hlinkClick r:id="rId3"/>
              </a:rPr>
              <a:t>https://github.com/sundark14/food-delivey-website.git</a:t>
            </a:r>
            <a:endParaRPr b="0" i="0" dirty="0">
              <a:solidFill>
                <a:schemeClr val="tx1">
                  <a:lumMod val="95000"/>
                  <a:lumOff val="5000"/>
                </a:schemeClr>
              </a:solidFill>
              <a:latin typeface="EB Garamond SemiBold"/>
              <a:ea typeface="EB Garamond SemiBold"/>
              <a:cs typeface="EB Garamond SemiBold"/>
              <a:sym typeface="EB Garamon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C536BD3-DC70-E5B9-5CBC-556B1D3DC834}"/>
              </a:ext>
            </a:extLst>
          </p:cNvPr>
          <p:cNvSpPr>
            <a:spLocks noGrp="1"/>
          </p:cNvSpPr>
          <p:nvPr>
            <p:ph type="body" idx="1"/>
          </p:nvPr>
        </p:nvSpPr>
        <p:spPr/>
        <p:txBody>
          <a:bodyPr/>
          <a:lstStyle/>
          <a:p>
            <a:r>
              <a:rPr lang="en-US" dirty="0"/>
              <a:t>INTRODUCTION</a:t>
            </a:r>
          </a:p>
        </p:txBody>
      </p:sp>
      <p:sp>
        <p:nvSpPr>
          <p:cNvPr id="3" name="Text Placeholder 2">
            <a:extLst>
              <a:ext uri="{FF2B5EF4-FFF2-40B4-BE49-F238E27FC236}">
                <a16:creationId xmlns:a16="http://schemas.microsoft.com/office/drawing/2014/main" xmlns="" id="{BC863A78-DF66-33BA-3FA8-17615033AD2D}"/>
              </a:ext>
            </a:extLst>
          </p:cNvPr>
          <p:cNvSpPr>
            <a:spLocks noGrp="1"/>
          </p:cNvSpPr>
          <p:nvPr>
            <p:ph type="body" idx="2"/>
          </p:nvPr>
        </p:nvSpPr>
        <p:spPr/>
        <p:txBody>
          <a:bodyPr>
            <a:normAutofit/>
          </a:bodyPr>
          <a:lstStyle/>
          <a:p>
            <a:pPr algn="l" rtl="0"/>
            <a:r>
              <a:rPr lang="en-US" b="0" i="0" dirty="0">
                <a:solidFill>
                  <a:srgbClr val="1D2125"/>
                </a:solidFill>
                <a:effectLst/>
                <a:latin typeface="-apple-system"/>
              </a:rPr>
              <a:t>In full-stack development, front-end development is typically focused on creating the visual and interactive elements of the application that users interact with. Web client-server architecture is responsible for handling user interactions and displaying data.</a:t>
            </a:r>
            <a:endParaRPr lang="en-US" dirty="0"/>
          </a:p>
        </p:txBody>
      </p:sp>
    </p:spTree>
    <p:extLst>
      <p:ext uri="{BB962C8B-B14F-4D97-AF65-F5344CB8AC3E}">
        <p14:creationId xmlns:p14="http://schemas.microsoft.com/office/powerpoint/2010/main" xmlns="" val="3629908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B145E6-C0EF-44A7-8D00-A5C6BBA7EC43}"/>
              </a:ext>
            </a:extLst>
          </p:cNvPr>
          <p:cNvSpPr>
            <a:spLocks noGrp="1"/>
          </p:cNvSpPr>
          <p:nvPr>
            <p:ph type="title"/>
          </p:nvPr>
        </p:nvSpPr>
        <p:spPr/>
        <p:txBody>
          <a:bodyPr>
            <a:normAutofit fontScale="90000"/>
          </a:bodyPr>
          <a:lstStyle/>
          <a:p>
            <a:r>
              <a:rPr lang="en-US" dirty="0"/>
              <a:t>HTML -</a:t>
            </a:r>
          </a:p>
        </p:txBody>
      </p:sp>
      <p:sp>
        <p:nvSpPr>
          <p:cNvPr id="3" name="Text Placeholder 2">
            <a:extLst>
              <a:ext uri="{FF2B5EF4-FFF2-40B4-BE49-F238E27FC236}">
                <a16:creationId xmlns:a16="http://schemas.microsoft.com/office/drawing/2014/main" xmlns="" id="{EB6ECF60-CB53-A9A3-A3C4-735DE684CEDE}"/>
              </a:ext>
            </a:extLst>
          </p:cNvPr>
          <p:cNvSpPr>
            <a:spLocks noGrp="1"/>
          </p:cNvSpPr>
          <p:nvPr>
            <p:ph type="body" idx="1"/>
          </p:nvPr>
        </p:nvSpPr>
        <p:spPr/>
        <p:txBody>
          <a:bodyPr/>
          <a:lstStyle/>
          <a:p>
            <a:pPr algn="l" rtl="0"/>
            <a:r>
              <a:rPr lang="en-US" b="0" i="0" dirty="0">
                <a:solidFill>
                  <a:schemeClr val="bg1"/>
                </a:solidFill>
                <a:effectLst/>
                <a:latin typeface="-apple-system"/>
              </a:rPr>
              <a:t>HTML is used to create the structure of web pages; and Bootstrap is a popular CSS framework that provides predefined styles and layout options. JavaScript frameworks provide additional functionality and tools for building complex, interactive user interfaces. They are useful to create responsive, interactive, and efficient user interfaces.</a:t>
            </a:r>
          </a:p>
          <a:p>
            <a:pPr algn="l">
              <a:buFont typeface="Arial" panose="020B0604020202020204" pitchFamily="34" charset="0"/>
              <a:buChar char="•"/>
            </a:pPr>
            <a:r>
              <a:rPr lang="en-US" b="0" i="0" dirty="0">
                <a:solidFill>
                  <a:schemeClr val="bg1"/>
                </a:solidFill>
                <a:effectLst/>
                <a:latin typeface="-apple-system"/>
              </a:rPr>
              <a:t>Web client server architecture</a:t>
            </a:r>
          </a:p>
          <a:p>
            <a:pPr algn="l">
              <a:buFont typeface="Arial" panose="020B0604020202020204" pitchFamily="34" charset="0"/>
              <a:buChar char="•"/>
            </a:pPr>
            <a:r>
              <a:rPr lang="en-US" b="0" i="0" dirty="0">
                <a:solidFill>
                  <a:schemeClr val="bg1"/>
                </a:solidFill>
                <a:effectLst/>
                <a:latin typeface="-apple-system"/>
              </a:rPr>
              <a:t>HTML Structure Tags – Forms field</a:t>
            </a:r>
          </a:p>
          <a:p>
            <a:pPr algn="l">
              <a:buFont typeface="Arial" panose="020B0604020202020204" pitchFamily="34" charset="0"/>
              <a:buChar char="•"/>
            </a:pPr>
            <a:r>
              <a:rPr lang="en-US" b="0" i="0" dirty="0">
                <a:solidFill>
                  <a:schemeClr val="bg1"/>
                </a:solidFill>
                <a:effectLst/>
                <a:latin typeface="-apple-system"/>
              </a:rPr>
              <a:t>Bootstrap – </a:t>
            </a:r>
            <a:r>
              <a:rPr lang="en-US" b="0" i="0" dirty="0" err="1">
                <a:solidFill>
                  <a:schemeClr val="bg1"/>
                </a:solidFill>
                <a:effectLst/>
                <a:latin typeface="-apple-system"/>
              </a:rPr>
              <a:t>React.Js</a:t>
            </a:r>
            <a:r>
              <a:rPr lang="en-US" b="0" i="0" dirty="0">
                <a:solidFill>
                  <a:schemeClr val="bg1"/>
                </a:solidFill>
                <a:effectLst/>
                <a:latin typeface="-apple-system"/>
              </a:rPr>
              <a:t> </a:t>
            </a:r>
          </a:p>
          <a:p>
            <a:pPr algn="l">
              <a:buFont typeface="Arial" panose="020B0604020202020204" pitchFamily="34" charset="0"/>
              <a:buChar char="•"/>
            </a:pPr>
            <a:r>
              <a:rPr lang="en-US" b="0" i="0" dirty="0">
                <a:solidFill>
                  <a:schemeClr val="bg1"/>
                </a:solidFill>
                <a:effectLst/>
                <a:latin typeface="-apple-system"/>
              </a:rPr>
              <a:t>jQuery- ajax - Promises </a:t>
            </a:r>
          </a:p>
          <a:p>
            <a:pPr algn="l">
              <a:buFont typeface="Arial" panose="020B0604020202020204" pitchFamily="34" charset="0"/>
              <a:buChar char="•"/>
            </a:pPr>
            <a:r>
              <a:rPr lang="en-US" b="0" i="0" dirty="0">
                <a:solidFill>
                  <a:schemeClr val="bg1"/>
                </a:solidFill>
                <a:effectLst/>
                <a:latin typeface="-apple-system"/>
              </a:rPr>
              <a:t>API integration</a:t>
            </a:r>
          </a:p>
          <a:p>
            <a:r>
              <a:rPr lang="en-US" dirty="0"/>
              <a:t/>
            </a:r>
            <a:br>
              <a:rPr lang="en-US" dirty="0"/>
            </a:br>
            <a:endParaRPr lang="en-US" dirty="0"/>
          </a:p>
          <a:p>
            <a:endParaRPr lang="en-US" dirty="0"/>
          </a:p>
        </p:txBody>
      </p:sp>
    </p:spTree>
    <p:extLst>
      <p:ext uri="{BB962C8B-B14F-4D97-AF65-F5344CB8AC3E}">
        <p14:creationId xmlns:p14="http://schemas.microsoft.com/office/powerpoint/2010/main" xmlns="" val="2640520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 xmlns:a16="http://schemas.microsoft.com/office/drawing/2014/main" id="{0F0343CF-941A-F871-0F79-97B4FBE90BEF}"/>
              </a:ext>
            </a:extLst>
          </p:cNvPr>
          <p:cNvPicPr>
            <a:picLocks noGrp="1" noChangeAspect="1"/>
          </p:cNvPicPr>
          <p:nvPr>
            <p:ph type="pic" idx="2"/>
          </p:nvPr>
        </p:nvPicPr>
        <p:blipFill>
          <a:blip r:embed="rId2"/>
          <a:srcRect l="142" r="142"/>
          <a:stretch>
            <a:fillRect/>
          </a:stretch>
        </p:blipFill>
        <p:spPr>
          <a:prstGeom prst="rect">
            <a:avLst/>
          </a:prstGeom>
        </p:spPr>
      </p:pic>
      <p:sp>
        <p:nvSpPr>
          <p:cNvPr id="3" name="Title 2">
            <a:extLst>
              <a:ext uri="{FF2B5EF4-FFF2-40B4-BE49-F238E27FC236}">
                <a16:creationId xmlns="" xmlns:a16="http://schemas.microsoft.com/office/drawing/2014/main" id="{590F40C1-5DC3-8952-C7D7-A028836D2F01}"/>
              </a:ext>
            </a:extLst>
          </p:cNvPr>
          <p:cNvSpPr>
            <a:spLocks noGrp="1"/>
          </p:cNvSpPr>
          <p:nvPr>
            <p:ph type="title"/>
          </p:nvPr>
        </p:nvSpPr>
        <p:spPr/>
        <p:txBody>
          <a:bodyPr>
            <a:normAutofit fontScale="90000"/>
          </a:bodyPr>
          <a:lstStyle/>
          <a:p>
            <a:r>
              <a:rPr lang="en-US" dirty="0"/>
              <a:t>FRONT END DEVELOPMNENT</a:t>
            </a:r>
          </a:p>
        </p:txBody>
      </p:sp>
      <p:sp>
        <p:nvSpPr>
          <p:cNvPr id="4" name="Text Placeholder 3">
            <a:extLst>
              <a:ext uri="{FF2B5EF4-FFF2-40B4-BE49-F238E27FC236}">
                <a16:creationId xmlns="" xmlns:a16="http://schemas.microsoft.com/office/drawing/2014/main" id="{734F53C6-8603-DB54-3126-7FCB7600849B}"/>
              </a:ext>
            </a:extLst>
          </p:cNvPr>
          <p:cNvSpPr>
            <a:spLocks noGrp="1"/>
          </p:cNvSpPr>
          <p:nvPr>
            <p:ph type="body" idx="1"/>
          </p:nvPr>
        </p:nvSpPr>
        <p:spPr/>
        <p:txBody>
          <a:bodyPr/>
          <a:lstStyle/>
          <a:p>
            <a:pPr marL="139700" indent="0">
              <a:buNone/>
            </a:pPr>
            <a:endParaRPr lang="en-US" dirty="0"/>
          </a:p>
          <a:p>
            <a:endParaRPr lang="en-US" dirty="0"/>
          </a:p>
          <a:p>
            <a:r>
              <a:rPr lang="en-US" dirty="0"/>
              <a:t>Developing a user interface webpage by using front end development.</a:t>
            </a:r>
          </a:p>
          <a:p>
            <a:r>
              <a:rPr lang="en-US" dirty="0"/>
              <a:t>Using HTML &amp; CSS</a:t>
            </a:r>
          </a:p>
          <a:p>
            <a:r>
              <a:rPr lang="en-US" dirty="0"/>
              <a:t>For example we have developed a </a:t>
            </a:r>
            <a:r>
              <a:rPr lang="en-US" dirty="0" err="1"/>
              <a:t>learing</a:t>
            </a:r>
            <a:r>
              <a:rPr lang="en-US" dirty="0"/>
              <a:t> platform for web development ,</a:t>
            </a:r>
            <a:r>
              <a:rPr lang="en-US" dirty="0" err="1"/>
              <a:t>etc</a:t>
            </a:r>
            <a:r>
              <a:rPr lang="en-US" dirty="0"/>
              <a:t>….called </a:t>
            </a:r>
            <a:r>
              <a:rPr lang="en-US" u="sng" dirty="0"/>
              <a:t>CODETOWN </a:t>
            </a:r>
            <a:r>
              <a:rPr lang="en-US" dirty="0"/>
              <a:t>by using “HTML &amp;CSS.</a:t>
            </a:r>
          </a:p>
        </p:txBody>
      </p:sp>
    </p:spTree>
    <p:extLst>
      <p:ext uri="{BB962C8B-B14F-4D97-AF65-F5344CB8AC3E}">
        <p14:creationId xmlns="" xmlns:p14="http://schemas.microsoft.com/office/powerpoint/2010/main" val="46215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613477-0127-B5AE-3E4B-0DE877E92103}"/>
              </a:ext>
            </a:extLst>
          </p:cNvPr>
          <p:cNvSpPr>
            <a:spLocks noGrp="1"/>
          </p:cNvSpPr>
          <p:nvPr>
            <p:ph type="title"/>
          </p:nvPr>
        </p:nvSpPr>
        <p:spPr/>
        <p:txBody>
          <a:bodyPr>
            <a:normAutofit fontScale="90000"/>
          </a:bodyPr>
          <a:lstStyle/>
          <a:p>
            <a:r>
              <a:rPr lang="en-US" dirty="0"/>
              <a:t>CODETOWN</a:t>
            </a:r>
          </a:p>
        </p:txBody>
      </p:sp>
      <p:sp>
        <p:nvSpPr>
          <p:cNvPr id="3" name="Text Placeholder 2">
            <a:extLst>
              <a:ext uri="{FF2B5EF4-FFF2-40B4-BE49-F238E27FC236}">
                <a16:creationId xmlns:a16="http://schemas.microsoft.com/office/drawing/2014/main" xmlns="" id="{282A595A-FF6C-0C9D-DBA0-74C09A645EE3}"/>
              </a:ext>
            </a:extLst>
          </p:cNvPr>
          <p:cNvSpPr>
            <a:spLocks noGrp="1"/>
          </p:cNvSpPr>
          <p:nvPr>
            <p:ph type="body" idx="1"/>
          </p:nvPr>
        </p:nvSpPr>
        <p:spPr>
          <a:xfrm>
            <a:off x="144711" y="2251710"/>
            <a:ext cx="4343206" cy="2207186"/>
          </a:xfrm>
        </p:spPr>
        <p:txBody>
          <a:bodyPr/>
          <a:lstStyle/>
          <a:p>
            <a:r>
              <a:rPr lang="en-US" sz="1500" b="1" dirty="0"/>
              <a:t>The header contains the page title, and the navigation menu has links to different sections of the page. The main content contains three sections: About Us, Our Services, and Contact Us. The Contact Us section has a form for users to fill out and submit. The footer contains copyright information.</a:t>
            </a:r>
          </a:p>
        </p:txBody>
      </p:sp>
      <p:sp>
        <p:nvSpPr>
          <p:cNvPr id="4" name="Text Placeholder 3">
            <a:extLst>
              <a:ext uri="{FF2B5EF4-FFF2-40B4-BE49-F238E27FC236}">
                <a16:creationId xmlns:a16="http://schemas.microsoft.com/office/drawing/2014/main" xmlns="" id="{6992D970-9BC9-AF72-6EE3-CF3056A4D30D}"/>
              </a:ext>
            </a:extLst>
          </p:cNvPr>
          <p:cNvSpPr>
            <a:spLocks noGrp="1"/>
          </p:cNvSpPr>
          <p:nvPr>
            <p:ph type="body" idx="2"/>
          </p:nvPr>
        </p:nvSpPr>
        <p:spPr>
          <a:xfrm>
            <a:off x="144711" y="954389"/>
            <a:ext cx="4343206" cy="1297321"/>
          </a:xfrm>
        </p:spPr>
        <p:txBody>
          <a:bodyPr/>
          <a:lstStyle/>
          <a:p>
            <a:r>
              <a:rPr lang="en-US" dirty="0"/>
              <a:t>In this example, the page consists of a header, navigation menu, main content, and footer. The CSS styles are added in the head section of the HTML document. </a:t>
            </a:r>
          </a:p>
        </p:txBody>
      </p:sp>
    </p:spTree>
    <p:extLst>
      <p:ext uri="{BB962C8B-B14F-4D97-AF65-F5344CB8AC3E}">
        <p14:creationId xmlns:p14="http://schemas.microsoft.com/office/powerpoint/2010/main" xmlns="" val="314081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855D503-0225-B821-E900-BD1E96D288EA}"/>
              </a:ext>
            </a:extLst>
          </p:cNvPr>
          <p:cNvSpPr txBox="1"/>
          <p:nvPr/>
        </p:nvSpPr>
        <p:spPr>
          <a:xfrm>
            <a:off x="651510" y="285750"/>
            <a:ext cx="7143750" cy="6001643"/>
          </a:xfrm>
          <a:prstGeom prst="rect">
            <a:avLst/>
          </a:prstGeom>
          <a:noFill/>
        </p:spPr>
        <p:txBody>
          <a:bodyPr wrap="square">
            <a:spAutoFit/>
          </a:bodyPr>
          <a:lstStyle/>
          <a:p>
            <a:r>
              <a:rPr lang="en-US" sz="2800" b="1" dirty="0"/>
              <a:t>Algorithm :</a:t>
            </a:r>
          </a:p>
          <a:p>
            <a:endParaRPr lang="en-US" dirty="0"/>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rgbClr val="374151"/>
                </a:solidFill>
                <a:effectLst/>
                <a:latin typeface="Söhne"/>
              </a:rPr>
              <a:t>Open a text editor like Notepad or Sublime Text on your computer.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rgbClr val="374151"/>
                </a:solidFill>
                <a:effectLst/>
                <a:latin typeface="Söhne"/>
              </a:rPr>
              <a:t>Create a new file and save it with the extension ".html". For example, "index.html".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rgbClr val="374151"/>
                </a:solidFill>
                <a:effectLst/>
                <a:latin typeface="Söhne"/>
              </a:rPr>
              <a:t>Add the basic HTML structure to the file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&lt;title&gt;</a:t>
            </a:r>
            <a:r>
              <a:rPr kumimoji="0" lang="en-US" altLang="en-US" sz="1600" b="0" i="0" u="none" strike="noStrike" cap="none" normalizeH="0" baseline="0" dirty="0">
                <a:ln>
                  <a:noFill/>
                </a:ln>
                <a:solidFill>
                  <a:srgbClr val="374151"/>
                </a:solidFill>
                <a:effectLst/>
                <a:latin typeface="Söhne"/>
              </a:rPr>
              <a:t> tag, add a title for your web page. This will appear in the browser tab.</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&lt;body&gt;</a:t>
            </a:r>
            <a:r>
              <a:rPr kumimoji="0" lang="en-US" altLang="en-US" sz="1600" b="0" i="0" u="none" strike="noStrike" cap="none" normalizeH="0" baseline="0" dirty="0">
                <a:ln>
                  <a:noFill/>
                </a:ln>
                <a:solidFill>
                  <a:srgbClr val="374151"/>
                </a:solidFill>
                <a:effectLst/>
                <a:latin typeface="Söhne"/>
              </a:rPr>
              <a:t> tag, add the elements that you want to display on your web page. For example, you can add headings, paragraphs, images, links, forms, and tables.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heading, use the </a:t>
            </a:r>
            <a:r>
              <a:rPr kumimoji="0" lang="en-US" altLang="en-US" sz="1600" b="1" i="0" u="none" strike="noStrike" cap="none" normalizeH="0" baseline="0" dirty="0">
                <a:ln>
                  <a:noFill/>
                </a:ln>
                <a:solidFill>
                  <a:srgbClr val="374151"/>
                </a:solidFill>
                <a:effectLst/>
                <a:latin typeface="Söhne Mono"/>
              </a:rPr>
              <a:t>&lt;h1&gt;</a:t>
            </a:r>
            <a:r>
              <a:rPr kumimoji="0" lang="en-US" altLang="en-US" sz="1600" b="0" i="0" u="none" strike="noStrike" cap="none" normalizeH="0" baseline="0" dirty="0">
                <a:ln>
                  <a:noFill/>
                </a:ln>
                <a:solidFill>
                  <a:srgbClr val="374151"/>
                </a:solidFill>
                <a:effectLst/>
                <a:latin typeface="Söhne"/>
              </a:rPr>
              <a:t> to </a:t>
            </a:r>
            <a:r>
              <a:rPr kumimoji="0" lang="en-US" altLang="en-US" sz="1600" b="1" i="0" u="none" strike="noStrike" cap="none" normalizeH="0" baseline="0" dirty="0">
                <a:ln>
                  <a:noFill/>
                </a:ln>
                <a:solidFill>
                  <a:srgbClr val="374151"/>
                </a:solidFill>
                <a:effectLst/>
                <a:latin typeface="Söhne Mono"/>
              </a:rPr>
              <a:t>&lt;h6&gt;</a:t>
            </a: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paragraph, use the &lt;p&gt; tag.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chemeClr val="tx1"/>
                </a:solidFill>
                <a:effectLst/>
                <a:latin typeface="Arial" panose="020B0604020202020204" pitchFamily="34" charset="0"/>
              </a:rPr>
              <a:t>To add an image, use the </a:t>
            </a:r>
            <a:r>
              <a:rPr kumimoji="0" lang="en-US" altLang="en-US" sz="1600" b="1" i="0" u="none" strike="noStrike" cap="none" normalizeH="0" baseline="0" dirty="0">
                <a:ln>
                  <a:noFill/>
                </a:ln>
                <a:solidFill>
                  <a:schemeClr val="tx1"/>
                </a:solidFill>
                <a:effectLst/>
                <a:latin typeface="Söhne Mono"/>
              </a:rPr>
              <a:t>&lt;</a:t>
            </a:r>
            <a:r>
              <a:rPr kumimoji="0" lang="en-US" altLang="en-US" sz="1600" b="1" i="0" u="none" strike="noStrike" cap="none" normalizeH="0" baseline="0" dirty="0" err="1">
                <a:ln>
                  <a:noFill/>
                </a:ln>
                <a:solidFill>
                  <a:schemeClr val="tx1"/>
                </a:solidFill>
                <a:effectLst/>
                <a:latin typeface="Söhne Mono"/>
              </a:rPr>
              <a:t>img</a:t>
            </a:r>
            <a:r>
              <a:rPr kumimoji="0" lang="en-US" altLang="en-US" sz="1600" b="1" i="0" u="none" strike="noStrike" cap="none" normalizeH="0" baseline="0" dirty="0">
                <a:ln>
                  <a:noFill/>
                </a:ln>
                <a:solidFill>
                  <a:schemeClr val="tx1"/>
                </a:solidFill>
                <a:effectLst/>
                <a:latin typeface="Söhne Mono"/>
              </a:rPr>
              <a:t>&gt;</a:t>
            </a:r>
            <a:r>
              <a:rPr kumimoji="0" lang="en-US" altLang="en-US" sz="1600" b="0" i="0" u="none" strike="noStrike" cap="none" normalizeH="0" baseline="0" dirty="0">
                <a:ln>
                  <a:noFill/>
                </a:ln>
                <a:solidFill>
                  <a:srgbClr val="374151"/>
                </a:solidFill>
                <a:effectLst/>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link, use the &lt;a&gt;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form, use the &lt;form&gt;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table, use the &lt;table&gt; tag with the &lt;tr&gt;, &lt;</a:t>
            </a:r>
            <a:r>
              <a:rPr kumimoji="0" lang="en-US" altLang="en-US" sz="1600" b="0" i="0" u="none" strike="noStrike" cap="none" normalizeH="0" baseline="0" dirty="0" err="1">
                <a:ln>
                  <a:noFill/>
                </a:ln>
                <a:solidFill>
                  <a:srgbClr val="374151"/>
                </a:solidFill>
                <a:effectLst/>
                <a:latin typeface="Söhne"/>
              </a:rPr>
              <a:t>th</a:t>
            </a:r>
            <a:r>
              <a:rPr kumimoji="0" lang="en-US" altLang="en-US" sz="1600" b="0" i="0" u="none" strike="noStrike" cap="none" normalizeH="0" baseline="0" dirty="0">
                <a:ln>
                  <a:noFill/>
                </a:ln>
                <a:solidFill>
                  <a:srgbClr val="374151"/>
                </a:solidFill>
                <a:effectLst/>
                <a:latin typeface="Söhne"/>
              </a:rPr>
              <a:t>&gt;, and &lt;td&gt; tags.</a:t>
            </a:r>
            <a:endParaRPr lang="en-US" altLang="en-US" sz="1600" dirty="0">
              <a:solidFill>
                <a:srgbClr val="374151"/>
              </a:solidFill>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Save the file and open it in a web browser to see how it looks.</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4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xmlns="" val="403409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7463" y="526889"/>
            <a:ext cx="4519447" cy="4231928"/>
          </a:xfrm>
          <a:prstGeom prst="rect">
            <a:avLst/>
          </a:prstGeom>
          <a:noFill/>
        </p:spPr>
        <p:txBody>
          <a:bodyPr wrap="square" rtlCol="0">
            <a:spAutoFit/>
          </a:bodyPr>
          <a:lstStyle/>
          <a:p>
            <a:pPr fontAlgn="base"/>
            <a:r>
              <a:rPr lang="en-US" sz="1600" b="1" dirty="0" smtClean="0"/>
              <a:t>Index.html</a:t>
            </a:r>
          </a:p>
          <a:p>
            <a:pPr fontAlgn="base"/>
            <a:r>
              <a:rPr lang="en-US" sz="1100" dirty="0" smtClean="0"/>
              <a:t>&lt;!DOCTYPE html&gt;</a:t>
            </a:r>
          </a:p>
          <a:p>
            <a:pPr fontAlgn="base"/>
            <a:r>
              <a:rPr lang="en-US" sz="1100" dirty="0" smtClean="0"/>
              <a:t>&lt;html </a:t>
            </a:r>
            <a:r>
              <a:rPr lang="en-US" sz="1100" dirty="0" err="1" smtClean="0"/>
              <a:t>lang</a:t>
            </a:r>
            <a:r>
              <a:rPr lang="en-US" sz="1100" dirty="0" smtClean="0"/>
              <a:t>="en"&gt;</a:t>
            </a:r>
          </a:p>
          <a:p>
            <a:pPr fontAlgn="base"/>
            <a:r>
              <a:rPr lang="en-US" sz="1100" dirty="0" smtClean="0"/>
              <a:t>  </a:t>
            </a:r>
          </a:p>
          <a:p>
            <a:pPr fontAlgn="base"/>
            <a:r>
              <a:rPr lang="en-US" sz="1100" dirty="0" smtClean="0"/>
              <a:t>&lt;head&gt;</a:t>
            </a:r>
          </a:p>
          <a:p>
            <a:pPr fontAlgn="base"/>
            <a:r>
              <a:rPr lang="en-US" sz="1100" dirty="0" smtClean="0"/>
              <a:t>    &lt;meta </a:t>
            </a:r>
            <a:r>
              <a:rPr lang="en-US" sz="1100" dirty="0" err="1" smtClean="0"/>
              <a:t>charset</a:t>
            </a:r>
            <a:r>
              <a:rPr lang="en-US" sz="1100" dirty="0" smtClean="0"/>
              <a:t>="UTF-8"&gt;</a:t>
            </a:r>
          </a:p>
          <a:p>
            <a:pPr fontAlgn="base"/>
            <a:r>
              <a:rPr lang="en-US" sz="1100" dirty="0" smtClean="0"/>
              <a:t>    &lt;meta name="viewport" </a:t>
            </a:r>
          </a:p>
          <a:p>
            <a:pPr fontAlgn="base"/>
            <a:r>
              <a:rPr lang="en-US" sz="1100" dirty="0" smtClean="0"/>
              <a:t>     content="width=device-width, initial-scale=1.0"&gt;</a:t>
            </a:r>
          </a:p>
          <a:p>
            <a:pPr fontAlgn="base"/>
            <a:r>
              <a:rPr lang="en-US" sz="1100" dirty="0" smtClean="0"/>
              <a:t>    &lt;link </a:t>
            </a:r>
            <a:r>
              <a:rPr lang="en-US" sz="1100" dirty="0" err="1" smtClean="0"/>
              <a:t>rel</a:t>
            </a:r>
            <a:r>
              <a:rPr lang="en-US" sz="1100" dirty="0" smtClean="0"/>
              <a:t>="</a:t>
            </a:r>
            <a:r>
              <a:rPr lang="en-US" sz="1100" dirty="0" err="1" smtClean="0"/>
              <a:t>stylesheet</a:t>
            </a:r>
            <a:r>
              <a:rPr lang="en-US" sz="1100" dirty="0" smtClean="0"/>
              <a:t>" </a:t>
            </a:r>
            <a:r>
              <a:rPr lang="en-US" sz="1100" dirty="0" err="1" smtClean="0"/>
              <a:t>href</a:t>
            </a:r>
            <a:r>
              <a:rPr lang="en-US" sz="1100" dirty="0" smtClean="0"/>
              <a:t>="style.css"&gt;</a:t>
            </a:r>
          </a:p>
          <a:p>
            <a:pPr fontAlgn="base"/>
            <a:r>
              <a:rPr lang="en-US" sz="1100" dirty="0" smtClean="0"/>
              <a:t>    &lt;link </a:t>
            </a:r>
          </a:p>
          <a:p>
            <a:pPr fontAlgn="base"/>
            <a:r>
              <a:rPr lang="en-US" sz="1100" dirty="0" smtClean="0"/>
              <a:t>      </a:t>
            </a:r>
            <a:r>
              <a:rPr lang="en-US" sz="1100" dirty="0" err="1" smtClean="0"/>
              <a:t>href</a:t>
            </a:r>
            <a:r>
              <a:rPr lang="en-US" sz="1100" dirty="0" smtClean="0"/>
              <a:t>="</a:t>
            </a:r>
            <a:r>
              <a:rPr lang="en-US" sz="1100" u="sng" dirty="0" smtClean="0">
                <a:hlinkClick r:id="rId2"/>
              </a:rPr>
              <a:t>https://fonts.googleapis.com/css2?</a:t>
            </a:r>
            <a:endParaRPr lang="en-US" sz="1100" dirty="0" smtClean="0"/>
          </a:p>
          <a:p>
            <a:pPr fontAlgn="base"/>
            <a:r>
              <a:rPr lang="en-US" sz="1100" dirty="0" smtClean="0"/>
              <a:t>      family=</a:t>
            </a:r>
            <a:r>
              <a:rPr lang="en-US" sz="1100" dirty="0" err="1" smtClean="0"/>
              <a:t>Ubuntu+Mono&amp;display</a:t>
            </a:r>
            <a:r>
              <a:rPr lang="en-US" sz="1100" dirty="0" smtClean="0"/>
              <a:t>=swap" </a:t>
            </a:r>
          </a:p>
          <a:p>
            <a:pPr fontAlgn="base"/>
            <a:r>
              <a:rPr lang="en-US" sz="1100" dirty="0" smtClean="0"/>
              <a:t>      </a:t>
            </a:r>
            <a:r>
              <a:rPr lang="en-US" sz="1100" dirty="0" err="1" smtClean="0"/>
              <a:t>rel</a:t>
            </a:r>
            <a:r>
              <a:rPr lang="en-US" sz="1100" dirty="0" smtClean="0"/>
              <a:t>="</a:t>
            </a:r>
            <a:r>
              <a:rPr lang="en-US" sz="1100" dirty="0" err="1" smtClean="0"/>
              <a:t>stylesheet</a:t>
            </a:r>
            <a:r>
              <a:rPr lang="en-US" sz="1100" dirty="0" smtClean="0"/>
              <a:t>"&gt;    </a:t>
            </a:r>
          </a:p>
          <a:p>
            <a:pPr fontAlgn="base"/>
            <a:r>
              <a:rPr lang="en-US" sz="1100" dirty="0" smtClean="0"/>
              <a:t>&lt;/head&gt;</a:t>
            </a:r>
          </a:p>
          <a:p>
            <a:pPr fontAlgn="base"/>
            <a:r>
              <a:rPr lang="en-US" sz="1100" dirty="0" smtClean="0"/>
              <a:t>  </a:t>
            </a:r>
          </a:p>
          <a:p>
            <a:pPr fontAlgn="base"/>
            <a:r>
              <a:rPr lang="en-US" sz="1100" dirty="0" smtClean="0"/>
              <a:t>&lt;body&gt;</a:t>
            </a:r>
          </a:p>
          <a:p>
            <a:pPr fontAlgn="base"/>
            <a:r>
              <a:rPr lang="en-US" sz="1100" dirty="0" smtClean="0"/>
              <a:t>    &lt;header&gt;</a:t>
            </a:r>
          </a:p>
          <a:p>
            <a:pPr fontAlgn="base"/>
            <a:r>
              <a:rPr lang="en-US" sz="1100" dirty="0" smtClean="0"/>
              <a:t>        &lt;h1 id="top"&gt;Online&lt;/h1&gt;</a:t>
            </a:r>
          </a:p>
          <a:p>
            <a:pPr fontAlgn="base"/>
            <a:r>
              <a:rPr lang="en-US" sz="1100" dirty="0" smtClean="0"/>
              <a:t>        &lt;h1 id="top1"&gt;</a:t>
            </a:r>
            <a:r>
              <a:rPr lang="en-US" sz="1100" dirty="0" err="1" smtClean="0"/>
              <a:t>FoodShop</a:t>
            </a:r>
            <a:r>
              <a:rPr lang="en-US" sz="1100" dirty="0" smtClean="0"/>
              <a:t>&lt;/h1&gt;</a:t>
            </a:r>
          </a:p>
          <a:p>
            <a:pPr fontAlgn="base"/>
            <a:r>
              <a:rPr lang="en-US" sz="1100" dirty="0" smtClean="0"/>
              <a:t>    &lt;/header&gt;</a:t>
            </a:r>
          </a:p>
          <a:p>
            <a:pPr fontAlgn="base"/>
            <a:r>
              <a:rPr lang="en-US" sz="1100" dirty="0" smtClean="0"/>
              <a:t>    &lt;hr&gt;</a:t>
            </a:r>
          </a:p>
          <a:p>
            <a:pPr fontAlgn="base"/>
            <a:r>
              <a:rPr lang="en-US" sz="1100" dirty="0" smtClean="0"/>
              <a:t>    &lt;</a:t>
            </a:r>
            <a:r>
              <a:rPr lang="en-US" sz="1100" dirty="0" err="1" smtClean="0"/>
              <a:t>nav</a:t>
            </a:r>
            <a:r>
              <a:rPr lang="en-US" sz="1100" dirty="0" smtClean="0"/>
              <a:t> id="</a:t>
            </a:r>
            <a:r>
              <a:rPr lang="en-US" sz="1100" dirty="0" err="1" smtClean="0"/>
              <a:t>navbar</a:t>
            </a:r>
            <a:r>
              <a:rPr lang="en-US" sz="1100" dirty="0" smtClean="0"/>
              <a:t>"&gt;</a:t>
            </a:r>
          </a:p>
          <a:p>
            <a:pPr fontAlgn="base"/>
            <a:r>
              <a:rPr lang="en-US" sz="1100" dirty="0" smtClean="0"/>
              <a:t>        &lt;</a:t>
            </a:r>
            <a:r>
              <a:rPr lang="en-US" sz="1100" dirty="0" err="1" smtClean="0"/>
              <a:t>img</a:t>
            </a:r>
            <a:r>
              <a:rPr lang="en-US" sz="1100" dirty="0" smtClean="0"/>
              <a:t> </a:t>
            </a:r>
            <a:r>
              <a:rPr lang="en-US" sz="1100" dirty="0" err="1" smtClean="0"/>
              <a:t>src</a:t>
            </a:r>
            <a:r>
              <a:rPr lang="en-US" sz="1100" dirty="0" smtClean="0"/>
              <a:t>="5.jpeg"&gt;</a:t>
            </a:r>
          </a:p>
          <a:p>
            <a:endParaRPr lang="en-US" sz="1100" dirty="0"/>
          </a:p>
        </p:txBody>
      </p:sp>
      <p:sp>
        <p:nvSpPr>
          <p:cNvPr id="4" name="TextBox 3"/>
          <p:cNvSpPr txBox="1"/>
          <p:nvPr/>
        </p:nvSpPr>
        <p:spPr>
          <a:xfrm>
            <a:off x="609600" y="157655"/>
            <a:ext cx="1523174" cy="307777"/>
          </a:xfrm>
          <a:prstGeom prst="rect">
            <a:avLst/>
          </a:prstGeom>
          <a:noFill/>
        </p:spPr>
        <p:txBody>
          <a:bodyPr wrap="none" rtlCol="0">
            <a:spAutoFit/>
          </a:bodyPr>
          <a:lstStyle/>
          <a:p>
            <a:r>
              <a:rPr lang="en-US" b="1" dirty="0" smtClean="0"/>
              <a:t>SOURCE CODE</a:t>
            </a:r>
            <a:endParaRPr lang="en-US" b="1" dirty="0"/>
          </a:p>
        </p:txBody>
      </p:sp>
    </p:spTree>
    <p:extLst>
      <p:ext uri="{BB962C8B-B14F-4D97-AF65-F5344CB8AC3E}">
        <p14:creationId xmlns:p14="http://schemas.microsoft.com/office/powerpoint/2010/main" xmlns="" val="4022492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7462" y="557048"/>
            <a:ext cx="3865161" cy="3970318"/>
          </a:xfrm>
          <a:prstGeom prst="rect">
            <a:avLst/>
          </a:prstGeom>
          <a:noFill/>
        </p:spPr>
        <p:txBody>
          <a:bodyPr wrap="none" rtlCol="0">
            <a:spAutoFit/>
          </a:bodyPr>
          <a:lstStyle/>
          <a:p>
            <a:pPr fontAlgn="base"/>
            <a:r>
              <a:rPr lang="en-US" sz="1200" dirty="0" smtClean="0"/>
              <a:t> &lt;</a:t>
            </a:r>
            <a:r>
              <a:rPr lang="en-US" sz="1200" dirty="0" err="1" smtClean="0"/>
              <a:t>ul</a:t>
            </a:r>
            <a:r>
              <a:rPr lang="en-US" sz="1200" dirty="0" smtClean="0"/>
              <a:t> id="</a:t>
            </a:r>
            <a:r>
              <a:rPr lang="en-US" sz="1200" dirty="0" err="1" smtClean="0"/>
              <a:t>navcontent</a:t>
            </a:r>
            <a:r>
              <a:rPr lang="en-US" sz="1200" dirty="0" smtClean="0"/>
              <a:t>"&gt;</a:t>
            </a:r>
          </a:p>
          <a:p>
            <a:pPr fontAlgn="base"/>
            <a:r>
              <a:rPr lang="en-US" sz="1200" dirty="0" smtClean="0"/>
              <a:t>            &lt;</a:t>
            </a:r>
            <a:r>
              <a:rPr lang="en-US" sz="1200" dirty="0" err="1" smtClean="0"/>
              <a:t>li</a:t>
            </a:r>
            <a:r>
              <a:rPr lang="en-US" sz="1200" dirty="0" smtClean="0"/>
              <a:t>&gt;&lt;a </a:t>
            </a:r>
            <a:r>
              <a:rPr lang="en-US" sz="1200" dirty="0" err="1" smtClean="0"/>
              <a:t>href</a:t>
            </a:r>
            <a:r>
              <a:rPr lang="en-US" sz="1200" dirty="0" smtClean="0"/>
              <a:t>="#"&gt;Home&lt;/a&gt;&lt;/</a:t>
            </a:r>
            <a:r>
              <a:rPr lang="en-US" sz="1200" dirty="0" err="1" smtClean="0"/>
              <a:t>li</a:t>
            </a:r>
            <a:r>
              <a:rPr lang="en-US" sz="1200" dirty="0" smtClean="0"/>
              <a:t>&gt;</a:t>
            </a:r>
          </a:p>
          <a:p>
            <a:pPr fontAlgn="base"/>
            <a:r>
              <a:rPr lang="en-US" sz="1200" dirty="0" smtClean="0"/>
              <a:t>            &lt;</a:t>
            </a:r>
            <a:r>
              <a:rPr lang="en-US" sz="1200" dirty="0" err="1" smtClean="0"/>
              <a:t>li</a:t>
            </a:r>
            <a:r>
              <a:rPr lang="en-US" sz="1200" dirty="0" smtClean="0"/>
              <a:t>&gt;&lt;a </a:t>
            </a:r>
            <a:r>
              <a:rPr lang="en-US" sz="1200" dirty="0" err="1" smtClean="0"/>
              <a:t>href</a:t>
            </a:r>
            <a:r>
              <a:rPr lang="en-US" sz="1200" dirty="0" smtClean="0"/>
              <a:t>="#"&gt;About&lt;/a&gt;&lt;/</a:t>
            </a:r>
            <a:r>
              <a:rPr lang="en-US" sz="1200" dirty="0" err="1" smtClean="0"/>
              <a:t>li</a:t>
            </a:r>
            <a:r>
              <a:rPr lang="en-US" sz="1200" dirty="0" smtClean="0"/>
              <a:t>&gt;</a:t>
            </a:r>
          </a:p>
          <a:p>
            <a:pPr fontAlgn="base"/>
            <a:r>
              <a:rPr lang="en-US" sz="1200" dirty="0" smtClean="0"/>
              <a:t>            &lt;</a:t>
            </a:r>
            <a:r>
              <a:rPr lang="en-US" sz="1200" dirty="0" err="1" smtClean="0"/>
              <a:t>li</a:t>
            </a:r>
            <a:r>
              <a:rPr lang="en-US" sz="1200" dirty="0" smtClean="0"/>
              <a:t>&gt;&lt;a </a:t>
            </a:r>
            <a:r>
              <a:rPr lang="en-US" sz="1200" dirty="0" err="1" smtClean="0"/>
              <a:t>href</a:t>
            </a:r>
            <a:r>
              <a:rPr lang="en-US" sz="1200" dirty="0" smtClean="0"/>
              <a:t>="#"&gt;Menu&lt;/a&gt;&lt;/</a:t>
            </a:r>
            <a:r>
              <a:rPr lang="en-US" sz="1200" dirty="0" err="1" smtClean="0"/>
              <a:t>li</a:t>
            </a:r>
            <a:r>
              <a:rPr lang="en-US" sz="1200" dirty="0" smtClean="0"/>
              <a:t>&gt;</a:t>
            </a:r>
          </a:p>
          <a:p>
            <a:pPr fontAlgn="base"/>
            <a:r>
              <a:rPr lang="en-US" sz="1200" dirty="0" smtClean="0"/>
              <a:t>            &lt;</a:t>
            </a:r>
            <a:r>
              <a:rPr lang="en-US" sz="1200" dirty="0" err="1" smtClean="0"/>
              <a:t>li</a:t>
            </a:r>
            <a:r>
              <a:rPr lang="en-US" sz="1200" dirty="0" smtClean="0"/>
              <a:t>&gt;&lt;a </a:t>
            </a:r>
            <a:r>
              <a:rPr lang="en-US" sz="1200" dirty="0" err="1" smtClean="0"/>
              <a:t>href</a:t>
            </a:r>
            <a:r>
              <a:rPr lang="en-US" sz="1200" dirty="0" smtClean="0"/>
              <a:t>="contact.html"&gt;</a:t>
            </a:r>
            <a:r>
              <a:rPr lang="en-US" sz="1200" dirty="0" err="1" smtClean="0"/>
              <a:t>ContactUs</a:t>
            </a:r>
            <a:r>
              <a:rPr lang="en-US" sz="1200" dirty="0" smtClean="0"/>
              <a:t>&lt;/a&gt;&lt;/</a:t>
            </a:r>
            <a:r>
              <a:rPr lang="en-US" sz="1200" dirty="0" err="1" smtClean="0"/>
              <a:t>li</a:t>
            </a:r>
            <a:r>
              <a:rPr lang="en-US" sz="1200" dirty="0" smtClean="0"/>
              <a:t>&gt;</a:t>
            </a:r>
          </a:p>
          <a:p>
            <a:pPr fontAlgn="base"/>
            <a:r>
              <a:rPr lang="en-US" sz="1200" dirty="0" smtClean="0"/>
              <a:t>        &lt;/</a:t>
            </a:r>
            <a:r>
              <a:rPr lang="en-US" sz="1200" dirty="0" err="1" smtClean="0"/>
              <a:t>ul</a:t>
            </a:r>
            <a:r>
              <a:rPr lang="en-US" sz="1200" dirty="0" smtClean="0"/>
              <a:t>&gt;</a:t>
            </a:r>
          </a:p>
          <a:p>
            <a:pPr fontAlgn="base"/>
            <a:r>
              <a:rPr lang="en-US" sz="1200" dirty="0" smtClean="0"/>
              <a:t>    &lt;/</a:t>
            </a:r>
            <a:r>
              <a:rPr lang="en-US" sz="1200" dirty="0" err="1" smtClean="0"/>
              <a:t>nav</a:t>
            </a:r>
            <a:r>
              <a:rPr lang="en-US" sz="1200" dirty="0" smtClean="0"/>
              <a:t>&gt;</a:t>
            </a:r>
          </a:p>
          <a:p>
            <a:pPr fontAlgn="base"/>
            <a:r>
              <a:rPr lang="en-US" sz="1200" dirty="0" smtClean="0"/>
              <a:t>    &lt;div id="container1"&gt;</a:t>
            </a:r>
          </a:p>
          <a:p>
            <a:pPr fontAlgn="base"/>
            <a:r>
              <a:rPr lang="en-US" sz="1200" dirty="0" smtClean="0"/>
              <a:t>        &lt;div id="row1"&gt;</a:t>
            </a:r>
          </a:p>
          <a:p>
            <a:pPr fontAlgn="base"/>
            <a:r>
              <a:rPr lang="en-US" sz="1200" dirty="0" smtClean="0"/>
              <a:t>            Welcome to Online </a:t>
            </a:r>
            <a:r>
              <a:rPr lang="en-US" sz="1200" dirty="0" err="1" smtClean="0"/>
              <a:t>FoodShop</a:t>
            </a:r>
            <a:endParaRPr lang="en-US" sz="1200" dirty="0" smtClean="0"/>
          </a:p>
          <a:p>
            <a:pPr fontAlgn="base"/>
            <a:r>
              <a:rPr lang="en-US" sz="1200" dirty="0" smtClean="0"/>
              <a:t>        &lt;/div&gt;</a:t>
            </a:r>
          </a:p>
          <a:p>
            <a:pPr fontAlgn="base"/>
            <a:r>
              <a:rPr lang="en-US" sz="1200" dirty="0" smtClean="0"/>
              <a:t>        &lt;button class="</a:t>
            </a:r>
            <a:r>
              <a:rPr lang="en-US" sz="1200" dirty="0" err="1" smtClean="0"/>
              <a:t>btn</a:t>
            </a:r>
            <a:r>
              <a:rPr lang="en-US" sz="1200" dirty="0" smtClean="0"/>
              <a:t>"&gt;ORDER NOW&lt;/button&gt;</a:t>
            </a:r>
          </a:p>
          <a:p>
            <a:pPr fontAlgn="base"/>
            <a:r>
              <a:rPr lang="en-US" sz="1200" dirty="0" smtClean="0"/>
              <a:t>        &lt;div id="container3"&gt;</a:t>
            </a:r>
          </a:p>
          <a:p>
            <a:pPr fontAlgn="base"/>
            <a:r>
              <a:rPr lang="en-US" sz="1200" dirty="0" smtClean="0"/>
              <a:t>            &lt;div id="row2"&gt;</a:t>
            </a:r>
          </a:p>
          <a:p>
            <a:pPr fontAlgn="base"/>
            <a:r>
              <a:rPr lang="en-US" sz="1200" dirty="0" smtClean="0"/>
              <a:t>                &lt;button class="</a:t>
            </a:r>
            <a:r>
              <a:rPr lang="en-US" sz="1200" dirty="0" err="1" smtClean="0"/>
              <a:t>btn</a:t>
            </a:r>
            <a:r>
              <a:rPr lang="en-US" sz="1200" dirty="0" smtClean="0"/>
              <a:t>"&gt;Prices&lt;/button&gt;</a:t>
            </a:r>
          </a:p>
          <a:p>
            <a:pPr fontAlgn="base"/>
            <a:r>
              <a:rPr lang="en-US" sz="1200" dirty="0" smtClean="0"/>
              <a:t>            &lt;/div&gt;</a:t>
            </a:r>
          </a:p>
          <a:p>
            <a:pPr fontAlgn="base"/>
            <a:r>
              <a:rPr lang="en-US" sz="1200" dirty="0" smtClean="0"/>
              <a:t>            &lt;div id="row3"&gt;</a:t>
            </a:r>
          </a:p>
          <a:p>
            <a:pPr fontAlgn="base"/>
            <a:r>
              <a:rPr lang="en-US" sz="1200" dirty="0" smtClean="0"/>
              <a:t>                &lt;button class="</a:t>
            </a:r>
            <a:r>
              <a:rPr lang="en-US" sz="1200" dirty="0" err="1" smtClean="0"/>
              <a:t>btn</a:t>
            </a:r>
            <a:r>
              <a:rPr lang="en-US" sz="1200" dirty="0" smtClean="0"/>
              <a:t>"&gt;Specials&lt;/button&gt;</a:t>
            </a:r>
          </a:p>
          <a:p>
            <a:pPr fontAlgn="base"/>
            <a:r>
              <a:rPr lang="en-US" sz="1200" dirty="0" smtClean="0"/>
              <a:t>            &lt;/div&gt;</a:t>
            </a:r>
          </a:p>
          <a:p>
            <a:pPr fontAlgn="base"/>
            <a:r>
              <a:rPr lang="en-US" sz="1200" dirty="0" smtClean="0"/>
              <a:t>        &lt;/div&gt;</a:t>
            </a:r>
          </a:p>
          <a:p>
            <a:endParaRPr lang="en-US" sz="1200" dirty="0"/>
          </a:p>
        </p:txBody>
      </p:sp>
    </p:spTree>
    <p:extLst>
      <p:ext uri="{BB962C8B-B14F-4D97-AF65-F5344CB8AC3E}">
        <p14:creationId xmlns:p14="http://schemas.microsoft.com/office/powerpoint/2010/main" xmlns="" val="99612411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1848</Words>
  <Application>Microsoft Office PowerPoint</Application>
  <PresentationFormat>On-screen Show (16:9)</PresentationFormat>
  <Paragraphs>402</Paragraphs>
  <Slides>29</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-apple-system</vt:lpstr>
      <vt:lpstr>Public Sans</vt:lpstr>
      <vt:lpstr>EB Garamond</vt:lpstr>
      <vt:lpstr>EB Garamond Medium</vt:lpstr>
      <vt:lpstr>Noto Sans Symbols</vt:lpstr>
      <vt:lpstr>Arial Black</vt:lpstr>
      <vt:lpstr>Söhne</vt:lpstr>
      <vt:lpstr>Söhne Mono</vt:lpstr>
      <vt:lpstr>EB Garamond SemiBold</vt:lpstr>
      <vt:lpstr>Calibri</vt:lpstr>
      <vt:lpstr>Simple Light</vt:lpstr>
      <vt:lpstr>Slide 1</vt:lpstr>
      <vt:lpstr>Front End Development </vt:lpstr>
      <vt:lpstr>Slide 3</vt:lpstr>
      <vt:lpstr>HTML -</vt:lpstr>
      <vt:lpstr>FRONT END DEVELOPMNENT</vt:lpstr>
      <vt:lpstr>CODETOWN</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15</cp:revision>
  <dcterms:created xsi:type="dcterms:W3CDTF">2020-08-13T11:21:46Z</dcterms:created>
  <dcterms:modified xsi:type="dcterms:W3CDTF">2023-03-29T13:38:13Z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4576540</vt:lpwstr>
  </property>
  <property fmtid="{D5CDD505-2E9C-101B-9397-08002B2CF9AE}" pid="3" name="NXPowerLiteSettings">
    <vt:lpwstr>F7000400038000</vt:lpwstr>
  </property>
  <property fmtid="{D5CDD505-2E9C-101B-9397-08002B2CF9AE}" pid="4" name="NXPowerLiteVersion">
    <vt:lpwstr>S9.2.0</vt:lpwstr>
  </property>
</Properties>
</file>